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4199513"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96DD"/>
    <a:srgbClr val="A2DE65"/>
    <a:srgbClr val="076907"/>
    <a:srgbClr val="E077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 d="100"/>
          <a:sy n="11" d="100"/>
        </p:scale>
        <p:origin x="229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64964" y="7070108"/>
            <a:ext cx="29069586" cy="15040222"/>
          </a:xfrm>
        </p:spPr>
        <p:txBody>
          <a:bodyPr anchor="b"/>
          <a:lstStyle>
            <a:lvl1pPr algn="ctr">
              <a:defRPr sz="22441"/>
            </a:lvl1pPr>
          </a:lstStyle>
          <a:p>
            <a:r>
              <a:rPr lang="pt-BR"/>
              <a:t>Clique para editar o título Mestre</a:t>
            </a:r>
            <a:endParaRPr lang="en-US" dirty="0"/>
          </a:p>
        </p:txBody>
      </p:sp>
      <p:sp>
        <p:nvSpPr>
          <p:cNvPr id="3" name="Subtitle 2"/>
          <p:cNvSpPr>
            <a:spLocks noGrp="1"/>
          </p:cNvSpPr>
          <p:nvPr>
            <p:ph type="subTitle" idx="1"/>
          </p:nvPr>
        </p:nvSpPr>
        <p:spPr>
          <a:xfrm>
            <a:off x="4274939" y="22690338"/>
            <a:ext cx="25649635" cy="10430151"/>
          </a:xfrm>
        </p:spPr>
        <p:txBody>
          <a:bodyPr/>
          <a:lstStyle>
            <a:lvl1pPr marL="0" indent="0" algn="ctr">
              <a:buNone/>
              <a:defRPr sz="8976"/>
            </a:lvl1pPr>
            <a:lvl2pPr marL="1709974" indent="0" algn="ctr">
              <a:buNone/>
              <a:defRPr sz="7480"/>
            </a:lvl2pPr>
            <a:lvl3pPr marL="3419947" indent="0" algn="ctr">
              <a:buNone/>
              <a:defRPr sz="6732"/>
            </a:lvl3pPr>
            <a:lvl4pPr marL="5129921" indent="0" algn="ctr">
              <a:buNone/>
              <a:defRPr sz="5984"/>
            </a:lvl4pPr>
            <a:lvl5pPr marL="6839895" indent="0" algn="ctr">
              <a:buNone/>
              <a:defRPr sz="5984"/>
            </a:lvl5pPr>
            <a:lvl6pPr marL="8549869" indent="0" algn="ctr">
              <a:buNone/>
              <a:defRPr sz="5984"/>
            </a:lvl6pPr>
            <a:lvl7pPr marL="10259842" indent="0" algn="ctr">
              <a:buNone/>
              <a:defRPr sz="5984"/>
            </a:lvl7pPr>
            <a:lvl8pPr marL="11969816" indent="0" algn="ctr">
              <a:buNone/>
              <a:defRPr sz="5984"/>
            </a:lvl8pPr>
            <a:lvl9pPr marL="13679790" indent="0" algn="ctr">
              <a:buNone/>
              <a:defRPr sz="5984"/>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F61F0C0-EC96-4724-84EB-D26972E77DF9}" type="datetimeFigureOut">
              <a:rPr lang="pt-BR" smtClean="0"/>
              <a:t>06/08/2025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1150967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F61F0C0-EC96-4724-84EB-D26972E77DF9}" type="datetimeFigureOut">
              <a:rPr lang="pt-BR" smtClean="0"/>
              <a:t>06/08/2025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2480915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474028" y="2300034"/>
            <a:ext cx="7374270"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351218" y="2300034"/>
            <a:ext cx="21695316" cy="36610544"/>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F61F0C0-EC96-4724-84EB-D26972E77DF9}" type="datetimeFigureOut">
              <a:rPr lang="pt-BR" smtClean="0"/>
              <a:t>06/08/2025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197436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F61F0C0-EC96-4724-84EB-D26972E77DF9}" type="datetimeFigureOut">
              <a:rPr lang="pt-BR" smtClean="0"/>
              <a:t>06/08/2025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2532015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333406" y="10770172"/>
            <a:ext cx="29497080" cy="17970262"/>
          </a:xfrm>
        </p:spPr>
        <p:txBody>
          <a:bodyPr anchor="b"/>
          <a:lstStyle>
            <a:lvl1pPr>
              <a:defRPr sz="22441"/>
            </a:lvl1pPr>
          </a:lstStyle>
          <a:p>
            <a:r>
              <a:rPr lang="pt-BR"/>
              <a:t>Clique para editar o título Mestre</a:t>
            </a:r>
            <a:endParaRPr lang="en-US" dirty="0"/>
          </a:p>
        </p:txBody>
      </p:sp>
      <p:sp>
        <p:nvSpPr>
          <p:cNvPr id="3" name="Text Placeholder 2"/>
          <p:cNvSpPr>
            <a:spLocks noGrp="1"/>
          </p:cNvSpPr>
          <p:nvPr>
            <p:ph type="body" idx="1"/>
          </p:nvPr>
        </p:nvSpPr>
        <p:spPr>
          <a:xfrm>
            <a:off x="2333406" y="28910440"/>
            <a:ext cx="29497080" cy="9450136"/>
          </a:xfrm>
        </p:spPr>
        <p:txBody>
          <a:bodyPr/>
          <a:lstStyle>
            <a:lvl1pPr marL="0" indent="0">
              <a:buNone/>
              <a:defRPr sz="8976">
                <a:solidFill>
                  <a:schemeClr val="tx1">
                    <a:tint val="82000"/>
                  </a:schemeClr>
                </a:solidFill>
              </a:defRPr>
            </a:lvl1pPr>
            <a:lvl2pPr marL="1709974" indent="0">
              <a:buNone/>
              <a:defRPr sz="7480">
                <a:solidFill>
                  <a:schemeClr val="tx1">
                    <a:tint val="82000"/>
                  </a:schemeClr>
                </a:solidFill>
              </a:defRPr>
            </a:lvl2pPr>
            <a:lvl3pPr marL="3419947" indent="0">
              <a:buNone/>
              <a:defRPr sz="6732">
                <a:solidFill>
                  <a:schemeClr val="tx1">
                    <a:tint val="82000"/>
                  </a:schemeClr>
                </a:solidFill>
              </a:defRPr>
            </a:lvl3pPr>
            <a:lvl4pPr marL="5129921" indent="0">
              <a:buNone/>
              <a:defRPr sz="5984">
                <a:solidFill>
                  <a:schemeClr val="tx1">
                    <a:tint val="82000"/>
                  </a:schemeClr>
                </a:solidFill>
              </a:defRPr>
            </a:lvl4pPr>
            <a:lvl5pPr marL="6839895" indent="0">
              <a:buNone/>
              <a:defRPr sz="5984">
                <a:solidFill>
                  <a:schemeClr val="tx1">
                    <a:tint val="82000"/>
                  </a:schemeClr>
                </a:solidFill>
              </a:defRPr>
            </a:lvl5pPr>
            <a:lvl6pPr marL="8549869" indent="0">
              <a:buNone/>
              <a:defRPr sz="5984">
                <a:solidFill>
                  <a:schemeClr val="tx1">
                    <a:tint val="82000"/>
                  </a:schemeClr>
                </a:solidFill>
              </a:defRPr>
            </a:lvl6pPr>
            <a:lvl7pPr marL="10259842" indent="0">
              <a:buNone/>
              <a:defRPr sz="5984">
                <a:solidFill>
                  <a:schemeClr val="tx1">
                    <a:tint val="82000"/>
                  </a:schemeClr>
                </a:solidFill>
              </a:defRPr>
            </a:lvl7pPr>
            <a:lvl8pPr marL="11969816" indent="0">
              <a:buNone/>
              <a:defRPr sz="5984">
                <a:solidFill>
                  <a:schemeClr val="tx1">
                    <a:tint val="82000"/>
                  </a:schemeClr>
                </a:solidFill>
              </a:defRPr>
            </a:lvl8pPr>
            <a:lvl9pPr marL="13679790" indent="0">
              <a:buNone/>
              <a:defRPr sz="5984">
                <a:solidFill>
                  <a:schemeClr val="tx1">
                    <a:tint val="82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4F61F0C0-EC96-4724-84EB-D26972E77DF9}" type="datetimeFigureOut">
              <a:rPr lang="pt-BR" smtClean="0"/>
              <a:t>06/08/2025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156005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351217" y="11500170"/>
            <a:ext cx="14534793"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7313503" y="11500170"/>
            <a:ext cx="14534793"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F61F0C0-EC96-4724-84EB-D26972E77DF9}" type="datetimeFigureOut">
              <a:rPr lang="pt-BR" smtClean="0"/>
              <a:t>06/08/2025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223176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355671" y="2300044"/>
            <a:ext cx="29497080"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355675" y="10590160"/>
            <a:ext cx="14467995" cy="5190073"/>
          </a:xfrm>
        </p:spPr>
        <p:txBody>
          <a:bodyPr anchor="b"/>
          <a:lstStyle>
            <a:lvl1pPr marL="0" indent="0">
              <a:buNone/>
              <a:defRPr sz="8976" b="1"/>
            </a:lvl1pPr>
            <a:lvl2pPr marL="1709974" indent="0">
              <a:buNone/>
              <a:defRPr sz="7480" b="1"/>
            </a:lvl2pPr>
            <a:lvl3pPr marL="3419947" indent="0">
              <a:buNone/>
              <a:defRPr sz="6732" b="1"/>
            </a:lvl3pPr>
            <a:lvl4pPr marL="5129921" indent="0">
              <a:buNone/>
              <a:defRPr sz="5984" b="1"/>
            </a:lvl4pPr>
            <a:lvl5pPr marL="6839895" indent="0">
              <a:buNone/>
              <a:defRPr sz="5984" b="1"/>
            </a:lvl5pPr>
            <a:lvl6pPr marL="8549869" indent="0">
              <a:buNone/>
              <a:defRPr sz="5984" b="1"/>
            </a:lvl6pPr>
            <a:lvl7pPr marL="10259842" indent="0">
              <a:buNone/>
              <a:defRPr sz="5984" b="1"/>
            </a:lvl7pPr>
            <a:lvl8pPr marL="11969816" indent="0">
              <a:buNone/>
              <a:defRPr sz="5984" b="1"/>
            </a:lvl8pPr>
            <a:lvl9pPr marL="13679790" indent="0">
              <a:buNone/>
              <a:defRPr sz="5984" b="1"/>
            </a:lvl9pPr>
          </a:lstStyle>
          <a:p>
            <a:pPr lvl="0"/>
            <a:r>
              <a:rPr lang="pt-BR"/>
              <a:t>Clique para editar os estilos de texto Mestres</a:t>
            </a:r>
          </a:p>
        </p:txBody>
      </p:sp>
      <p:sp>
        <p:nvSpPr>
          <p:cNvPr id="4" name="Content Placeholder 3"/>
          <p:cNvSpPr>
            <a:spLocks noGrp="1"/>
          </p:cNvSpPr>
          <p:nvPr>
            <p:ph sz="half" idx="2"/>
          </p:nvPr>
        </p:nvSpPr>
        <p:spPr>
          <a:xfrm>
            <a:off x="2355675" y="15780233"/>
            <a:ext cx="14467995"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7313506" y="10590160"/>
            <a:ext cx="14539247" cy="5190073"/>
          </a:xfrm>
        </p:spPr>
        <p:txBody>
          <a:bodyPr anchor="b"/>
          <a:lstStyle>
            <a:lvl1pPr marL="0" indent="0">
              <a:buNone/>
              <a:defRPr sz="8976" b="1"/>
            </a:lvl1pPr>
            <a:lvl2pPr marL="1709974" indent="0">
              <a:buNone/>
              <a:defRPr sz="7480" b="1"/>
            </a:lvl2pPr>
            <a:lvl3pPr marL="3419947" indent="0">
              <a:buNone/>
              <a:defRPr sz="6732" b="1"/>
            </a:lvl3pPr>
            <a:lvl4pPr marL="5129921" indent="0">
              <a:buNone/>
              <a:defRPr sz="5984" b="1"/>
            </a:lvl4pPr>
            <a:lvl5pPr marL="6839895" indent="0">
              <a:buNone/>
              <a:defRPr sz="5984" b="1"/>
            </a:lvl5pPr>
            <a:lvl6pPr marL="8549869" indent="0">
              <a:buNone/>
              <a:defRPr sz="5984" b="1"/>
            </a:lvl6pPr>
            <a:lvl7pPr marL="10259842" indent="0">
              <a:buNone/>
              <a:defRPr sz="5984" b="1"/>
            </a:lvl7pPr>
            <a:lvl8pPr marL="11969816" indent="0">
              <a:buNone/>
              <a:defRPr sz="5984" b="1"/>
            </a:lvl8pPr>
            <a:lvl9pPr marL="13679790" indent="0">
              <a:buNone/>
              <a:defRPr sz="5984" b="1"/>
            </a:lvl9pPr>
          </a:lstStyle>
          <a:p>
            <a:pPr lvl="0"/>
            <a:r>
              <a:rPr lang="pt-BR"/>
              <a:t>Clique para editar os estilos de texto Mestres</a:t>
            </a:r>
          </a:p>
        </p:txBody>
      </p:sp>
      <p:sp>
        <p:nvSpPr>
          <p:cNvPr id="6" name="Content Placeholder 5"/>
          <p:cNvSpPr>
            <a:spLocks noGrp="1"/>
          </p:cNvSpPr>
          <p:nvPr>
            <p:ph sz="quarter" idx="4"/>
          </p:nvPr>
        </p:nvSpPr>
        <p:spPr>
          <a:xfrm>
            <a:off x="17313506" y="15780233"/>
            <a:ext cx="14539247"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F61F0C0-EC96-4724-84EB-D26972E77DF9}" type="datetimeFigureOut">
              <a:rPr lang="pt-BR" smtClean="0"/>
              <a:t>06/08/2025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726106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F61F0C0-EC96-4724-84EB-D26972E77DF9}" type="datetimeFigureOut">
              <a:rPr lang="pt-BR" smtClean="0"/>
              <a:t>06/08/2025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2708947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1F0C0-EC96-4724-84EB-D26972E77DF9}" type="datetimeFigureOut">
              <a:rPr lang="pt-BR" smtClean="0"/>
              <a:t>06/08/2025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2150479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355671" y="2880042"/>
            <a:ext cx="11030233" cy="10080149"/>
          </a:xfrm>
        </p:spPr>
        <p:txBody>
          <a:bodyPr anchor="b"/>
          <a:lstStyle>
            <a:lvl1pPr>
              <a:defRPr sz="11968"/>
            </a:lvl1pPr>
          </a:lstStyle>
          <a:p>
            <a:r>
              <a:rPr lang="pt-BR"/>
              <a:t>Clique para editar o título Mestre</a:t>
            </a:r>
            <a:endParaRPr lang="en-US" dirty="0"/>
          </a:p>
        </p:txBody>
      </p:sp>
      <p:sp>
        <p:nvSpPr>
          <p:cNvPr id="3" name="Content Placeholder 2"/>
          <p:cNvSpPr>
            <a:spLocks noGrp="1"/>
          </p:cNvSpPr>
          <p:nvPr>
            <p:ph idx="1"/>
          </p:nvPr>
        </p:nvSpPr>
        <p:spPr>
          <a:xfrm>
            <a:off x="14539248" y="6220102"/>
            <a:ext cx="17313503" cy="30700453"/>
          </a:xfrm>
        </p:spPr>
        <p:txBody>
          <a:bodyPr/>
          <a:lstStyle>
            <a:lvl1pPr>
              <a:defRPr sz="11968"/>
            </a:lvl1pPr>
            <a:lvl2pPr>
              <a:defRPr sz="10472"/>
            </a:lvl2pPr>
            <a:lvl3pPr>
              <a:defRPr sz="8976"/>
            </a:lvl3pPr>
            <a:lvl4pPr>
              <a:defRPr sz="7480"/>
            </a:lvl4pPr>
            <a:lvl5pPr>
              <a:defRPr sz="7480"/>
            </a:lvl5pPr>
            <a:lvl6pPr>
              <a:defRPr sz="7480"/>
            </a:lvl6pPr>
            <a:lvl7pPr>
              <a:defRPr sz="7480"/>
            </a:lvl7pPr>
            <a:lvl8pPr>
              <a:defRPr sz="7480"/>
            </a:lvl8pPr>
            <a:lvl9pPr>
              <a:defRPr sz="748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355671" y="12960191"/>
            <a:ext cx="11030233" cy="24010358"/>
          </a:xfrm>
        </p:spPr>
        <p:txBody>
          <a:bodyPr/>
          <a:lstStyle>
            <a:lvl1pPr marL="0" indent="0">
              <a:buNone/>
              <a:defRPr sz="5984"/>
            </a:lvl1pPr>
            <a:lvl2pPr marL="1709974" indent="0">
              <a:buNone/>
              <a:defRPr sz="5236"/>
            </a:lvl2pPr>
            <a:lvl3pPr marL="3419947" indent="0">
              <a:buNone/>
              <a:defRPr sz="4488"/>
            </a:lvl3pPr>
            <a:lvl4pPr marL="5129921" indent="0">
              <a:buNone/>
              <a:defRPr sz="3740"/>
            </a:lvl4pPr>
            <a:lvl5pPr marL="6839895" indent="0">
              <a:buNone/>
              <a:defRPr sz="3740"/>
            </a:lvl5pPr>
            <a:lvl6pPr marL="8549869" indent="0">
              <a:buNone/>
              <a:defRPr sz="3740"/>
            </a:lvl6pPr>
            <a:lvl7pPr marL="10259842" indent="0">
              <a:buNone/>
              <a:defRPr sz="3740"/>
            </a:lvl7pPr>
            <a:lvl8pPr marL="11969816" indent="0">
              <a:buNone/>
              <a:defRPr sz="3740"/>
            </a:lvl8pPr>
            <a:lvl9pPr marL="13679790" indent="0">
              <a:buNone/>
              <a:defRPr sz="374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F61F0C0-EC96-4724-84EB-D26972E77DF9}" type="datetimeFigureOut">
              <a:rPr lang="pt-BR" smtClean="0"/>
              <a:t>06/08/2025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2534716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355671" y="2880042"/>
            <a:ext cx="11030233" cy="10080149"/>
          </a:xfrm>
        </p:spPr>
        <p:txBody>
          <a:bodyPr anchor="b"/>
          <a:lstStyle>
            <a:lvl1pPr>
              <a:defRPr sz="1196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4539248" y="6220102"/>
            <a:ext cx="17313503" cy="30700453"/>
          </a:xfrm>
        </p:spPr>
        <p:txBody>
          <a:bodyPr anchor="t"/>
          <a:lstStyle>
            <a:lvl1pPr marL="0" indent="0">
              <a:buNone/>
              <a:defRPr sz="11968"/>
            </a:lvl1pPr>
            <a:lvl2pPr marL="1709974" indent="0">
              <a:buNone/>
              <a:defRPr sz="10472"/>
            </a:lvl2pPr>
            <a:lvl3pPr marL="3419947" indent="0">
              <a:buNone/>
              <a:defRPr sz="8976"/>
            </a:lvl3pPr>
            <a:lvl4pPr marL="5129921" indent="0">
              <a:buNone/>
              <a:defRPr sz="7480"/>
            </a:lvl4pPr>
            <a:lvl5pPr marL="6839895" indent="0">
              <a:buNone/>
              <a:defRPr sz="7480"/>
            </a:lvl5pPr>
            <a:lvl6pPr marL="8549869" indent="0">
              <a:buNone/>
              <a:defRPr sz="7480"/>
            </a:lvl6pPr>
            <a:lvl7pPr marL="10259842" indent="0">
              <a:buNone/>
              <a:defRPr sz="7480"/>
            </a:lvl7pPr>
            <a:lvl8pPr marL="11969816" indent="0">
              <a:buNone/>
              <a:defRPr sz="7480"/>
            </a:lvl8pPr>
            <a:lvl9pPr marL="13679790" indent="0">
              <a:buNone/>
              <a:defRPr sz="7480"/>
            </a:lvl9pPr>
          </a:lstStyle>
          <a:p>
            <a:r>
              <a:rPr lang="pt-BR"/>
              <a:t>Clique no ícone para adicionar uma imagem</a:t>
            </a:r>
            <a:endParaRPr lang="en-US" dirty="0"/>
          </a:p>
        </p:txBody>
      </p:sp>
      <p:sp>
        <p:nvSpPr>
          <p:cNvPr id="4" name="Text Placeholder 3"/>
          <p:cNvSpPr>
            <a:spLocks noGrp="1"/>
          </p:cNvSpPr>
          <p:nvPr>
            <p:ph type="body" sz="half" idx="2"/>
          </p:nvPr>
        </p:nvSpPr>
        <p:spPr>
          <a:xfrm>
            <a:off x="2355671" y="12960191"/>
            <a:ext cx="11030233" cy="24010358"/>
          </a:xfrm>
        </p:spPr>
        <p:txBody>
          <a:bodyPr/>
          <a:lstStyle>
            <a:lvl1pPr marL="0" indent="0">
              <a:buNone/>
              <a:defRPr sz="5984"/>
            </a:lvl1pPr>
            <a:lvl2pPr marL="1709974" indent="0">
              <a:buNone/>
              <a:defRPr sz="5236"/>
            </a:lvl2pPr>
            <a:lvl3pPr marL="3419947" indent="0">
              <a:buNone/>
              <a:defRPr sz="4488"/>
            </a:lvl3pPr>
            <a:lvl4pPr marL="5129921" indent="0">
              <a:buNone/>
              <a:defRPr sz="3740"/>
            </a:lvl4pPr>
            <a:lvl5pPr marL="6839895" indent="0">
              <a:buNone/>
              <a:defRPr sz="3740"/>
            </a:lvl5pPr>
            <a:lvl6pPr marL="8549869" indent="0">
              <a:buNone/>
              <a:defRPr sz="3740"/>
            </a:lvl6pPr>
            <a:lvl7pPr marL="10259842" indent="0">
              <a:buNone/>
              <a:defRPr sz="3740"/>
            </a:lvl7pPr>
            <a:lvl8pPr marL="11969816" indent="0">
              <a:buNone/>
              <a:defRPr sz="3740"/>
            </a:lvl8pPr>
            <a:lvl9pPr marL="13679790" indent="0">
              <a:buNone/>
              <a:defRPr sz="374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F61F0C0-EC96-4724-84EB-D26972E77DF9}" type="datetimeFigureOut">
              <a:rPr lang="pt-BR" smtClean="0"/>
              <a:t>06/08/2025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9829AED-3346-419A-8C05-AEB47E81F7CC}" type="slidenum">
              <a:rPr lang="pt-BR" smtClean="0"/>
              <a:t>‹nº›</a:t>
            </a:fld>
            <a:endParaRPr lang="pt-BR"/>
          </a:p>
        </p:txBody>
      </p:sp>
    </p:spTree>
    <p:extLst>
      <p:ext uri="{BB962C8B-B14F-4D97-AF65-F5344CB8AC3E}">
        <p14:creationId xmlns:p14="http://schemas.microsoft.com/office/powerpoint/2010/main" val="2660593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51217" y="2300044"/>
            <a:ext cx="29497080"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351217" y="11500170"/>
            <a:ext cx="29497080" cy="2741040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351217" y="40040601"/>
            <a:ext cx="7694890" cy="2300034"/>
          </a:xfrm>
          <a:prstGeom prst="rect">
            <a:avLst/>
          </a:prstGeom>
        </p:spPr>
        <p:txBody>
          <a:bodyPr vert="horz" lIns="91440" tIns="45720" rIns="91440" bIns="45720" rtlCol="0" anchor="ctr"/>
          <a:lstStyle>
            <a:lvl1pPr algn="l">
              <a:defRPr sz="4488">
                <a:solidFill>
                  <a:schemeClr val="tx1">
                    <a:tint val="82000"/>
                  </a:schemeClr>
                </a:solidFill>
              </a:defRPr>
            </a:lvl1pPr>
          </a:lstStyle>
          <a:p>
            <a:fld id="{4F61F0C0-EC96-4724-84EB-D26972E77DF9}" type="datetimeFigureOut">
              <a:rPr lang="pt-BR" smtClean="0"/>
              <a:t>06/08/2025</a:t>
            </a:fld>
            <a:endParaRPr lang="pt-BR"/>
          </a:p>
        </p:txBody>
      </p:sp>
      <p:sp>
        <p:nvSpPr>
          <p:cNvPr id="5" name="Footer Placeholder 4"/>
          <p:cNvSpPr>
            <a:spLocks noGrp="1"/>
          </p:cNvSpPr>
          <p:nvPr>
            <p:ph type="ftr" sz="quarter" idx="3"/>
          </p:nvPr>
        </p:nvSpPr>
        <p:spPr>
          <a:xfrm>
            <a:off x="11328589" y="40040601"/>
            <a:ext cx="11542336" cy="2300034"/>
          </a:xfrm>
          <a:prstGeom prst="rect">
            <a:avLst/>
          </a:prstGeom>
        </p:spPr>
        <p:txBody>
          <a:bodyPr vert="horz" lIns="91440" tIns="45720" rIns="91440" bIns="45720" rtlCol="0" anchor="ctr"/>
          <a:lstStyle>
            <a:lvl1pPr algn="ctr">
              <a:defRPr sz="4488">
                <a:solidFill>
                  <a:schemeClr val="tx1">
                    <a:tint val="82000"/>
                  </a:schemeClr>
                </a:solidFill>
              </a:defRPr>
            </a:lvl1pPr>
          </a:lstStyle>
          <a:p>
            <a:endParaRPr lang="pt-BR"/>
          </a:p>
        </p:txBody>
      </p:sp>
      <p:sp>
        <p:nvSpPr>
          <p:cNvPr id="6" name="Slide Number Placeholder 5"/>
          <p:cNvSpPr>
            <a:spLocks noGrp="1"/>
          </p:cNvSpPr>
          <p:nvPr>
            <p:ph type="sldNum" sz="quarter" idx="4"/>
          </p:nvPr>
        </p:nvSpPr>
        <p:spPr>
          <a:xfrm>
            <a:off x="24153406" y="40040601"/>
            <a:ext cx="7694890" cy="2300034"/>
          </a:xfrm>
          <a:prstGeom prst="rect">
            <a:avLst/>
          </a:prstGeom>
        </p:spPr>
        <p:txBody>
          <a:bodyPr vert="horz" lIns="91440" tIns="45720" rIns="91440" bIns="45720" rtlCol="0" anchor="ctr"/>
          <a:lstStyle>
            <a:lvl1pPr algn="r">
              <a:defRPr sz="4488">
                <a:solidFill>
                  <a:schemeClr val="tx1">
                    <a:tint val="82000"/>
                  </a:schemeClr>
                </a:solidFill>
              </a:defRPr>
            </a:lvl1pPr>
          </a:lstStyle>
          <a:p>
            <a:fld id="{39829AED-3346-419A-8C05-AEB47E81F7CC}" type="slidenum">
              <a:rPr lang="pt-BR" smtClean="0"/>
              <a:t>‹nº›</a:t>
            </a:fld>
            <a:endParaRPr lang="pt-BR"/>
          </a:p>
        </p:txBody>
      </p:sp>
    </p:spTree>
    <p:extLst>
      <p:ext uri="{BB962C8B-B14F-4D97-AF65-F5344CB8AC3E}">
        <p14:creationId xmlns:p14="http://schemas.microsoft.com/office/powerpoint/2010/main" val="2286613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419947" rtl="0" eaLnBrk="1" latinLnBrk="0" hangingPunct="1">
        <a:lnSpc>
          <a:spcPct val="90000"/>
        </a:lnSpc>
        <a:spcBef>
          <a:spcPct val="0"/>
        </a:spcBef>
        <a:buNone/>
        <a:defRPr sz="16456" kern="1200">
          <a:solidFill>
            <a:schemeClr val="tx1"/>
          </a:solidFill>
          <a:latin typeface="+mj-lt"/>
          <a:ea typeface="+mj-ea"/>
          <a:cs typeface="+mj-cs"/>
        </a:defRPr>
      </a:lvl1pPr>
    </p:titleStyle>
    <p:bodyStyle>
      <a:lvl1pPr marL="854987" indent="-854987" algn="l" defTabSz="3419947" rtl="0" eaLnBrk="1" latinLnBrk="0" hangingPunct="1">
        <a:lnSpc>
          <a:spcPct val="90000"/>
        </a:lnSpc>
        <a:spcBef>
          <a:spcPts val="3740"/>
        </a:spcBef>
        <a:buFont typeface="Arial" panose="020B0604020202020204" pitchFamily="34" charset="0"/>
        <a:buChar char="•"/>
        <a:defRPr sz="10472" kern="1200">
          <a:solidFill>
            <a:schemeClr val="tx1"/>
          </a:solidFill>
          <a:latin typeface="+mn-lt"/>
          <a:ea typeface="+mn-ea"/>
          <a:cs typeface="+mn-cs"/>
        </a:defRPr>
      </a:lvl1pPr>
      <a:lvl2pPr marL="2564961" indent="-854987" algn="l" defTabSz="3419947" rtl="0" eaLnBrk="1" latinLnBrk="0" hangingPunct="1">
        <a:lnSpc>
          <a:spcPct val="90000"/>
        </a:lnSpc>
        <a:spcBef>
          <a:spcPts val="1870"/>
        </a:spcBef>
        <a:buFont typeface="Arial" panose="020B0604020202020204" pitchFamily="34" charset="0"/>
        <a:buChar char="•"/>
        <a:defRPr sz="8976" kern="1200">
          <a:solidFill>
            <a:schemeClr val="tx1"/>
          </a:solidFill>
          <a:latin typeface="+mn-lt"/>
          <a:ea typeface="+mn-ea"/>
          <a:cs typeface="+mn-cs"/>
        </a:defRPr>
      </a:lvl2pPr>
      <a:lvl3pPr marL="4274934" indent="-854987" algn="l" defTabSz="3419947" rtl="0" eaLnBrk="1" latinLnBrk="0" hangingPunct="1">
        <a:lnSpc>
          <a:spcPct val="90000"/>
        </a:lnSpc>
        <a:spcBef>
          <a:spcPts val="1870"/>
        </a:spcBef>
        <a:buFont typeface="Arial" panose="020B0604020202020204" pitchFamily="34" charset="0"/>
        <a:buChar char="•"/>
        <a:defRPr sz="7480" kern="1200">
          <a:solidFill>
            <a:schemeClr val="tx1"/>
          </a:solidFill>
          <a:latin typeface="+mn-lt"/>
          <a:ea typeface="+mn-ea"/>
          <a:cs typeface="+mn-cs"/>
        </a:defRPr>
      </a:lvl3pPr>
      <a:lvl4pPr marL="5984908"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4pPr>
      <a:lvl5pPr marL="7694882"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5pPr>
      <a:lvl6pPr marL="9404855"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6pPr>
      <a:lvl7pPr marL="11114829"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7pPr>
      <a:lvl8pPr marL="12824803"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8pPr>
      <a:lvl9pPr marL="14534777"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9pPr>
    </p:bodyStyle>
    <p:otherStyle>
      <a:defPPr>
        <a:defRPr lang="en-US"/>
      </a:defPPr>
      <a:lvl1pPr marL="0" algn="l" defTabSz="3419947" rtl="0" eaLnBrk="1" latinLnBrk="0" hangingPunct="1">
        <a:defRPr sz="6732" kern="1200">
          <a:solidFill>
            <a:schemeClr val="tx1"/>
          </a:solidFill>
          <a:latin typeface="+mn-lt"/>
          <a:ea typeface="+mn-ea"/>
          <a:cs typeface="+mn-cs"/>
        </a:defRPr>
      </a:lvl1pPr>
      <a:lvl2pPr marL="1709974" algn="l" defTabSz="3419947" rtl="0" eaLnBrk="1" latinLnBrk="0" hangingPunct="1">
        <a:defRPr sz="6732" kern="1200">
          <a:solidFill>
            <a:schemeClr val="tx1"/>
          </a:solidFill>
          <a:latin typeface="+mn-lt"/>
          <a:ea typeface="+mn-ea"/>
          <a:cs typeface="+mn-cs"/>
        </a:defRPr>
      </a:lvl2pPr>
      <a:lvl3pPr marL="3419947" algn="l" defTabSz="3419947" rtl="0" eaLnBrk="1" latinLnBrk="0" hangingPunct="1">
        <a:defRPr sz="6732" kern="1200">
          <a:solidFill>
            <a:schemeClr val="tx1"/>
          </a:solidFill>
          <a:latin typeface="+mn-lt"/>
          <a:ea typeface="+mn-ea"/>
          <a:cs typeface="+mn-cs"/>
        </a:defRPr>
      </a:lvl3pPr>
      <a:lvl4pPr marL="5129921" algn="l" defTabSz="3419947" rtl="0" eaLnBrk="1" latinLnBrk="0" hangingPunct="1">
        <a:defRPr sz="6732" kern="1200">
          <a:solidFill>
            <a:schemeClr val="tx1"/>
          </a:solidFill>
          <a:latin typeface="+mn-lt"/>
          <a:ea typeface="+mn-ea"/>
          <a:cs typeface="+mn-cs"/>
        </a:defRPr>
      </a:lvl4pPr>
      <a:lvl5pPr marL="6839895" algn="l" defTabSz="3419947" rtl="0" eaLnBrk="1" latinLnBrk="0" hangingPunct="1">
        <a:defRPr sz="6732" kern="1200">
          <a:solidFill>
            <a:schemeClr val="tx1"/>
          </a:solidFill>
          <a:latin typeface="+mn-lt"/>
          <a:ea typeface="+mn-ea"/>
          <a:cs typeface="+mn-cs"/>
        </a:defRPr>
      </a:lvl5pPr>
      <a:lvl6pPr marL="8549869" algn="l" defTabSz="3419947" rtl="0" eaLnBrk="1" latinLnBrk="0" hangingPunct="1">
        <a:defRPr sz="6732" kern="1200">
          <a:solidFill>
            <a:schemeClr val="tx1"/>
          </a:solidFill>
          <a:latin typeface="+mn-lt"/>
          <a:ea typeface="+mn-ea"/>
          <a:cs typeface="+mn-cs"/>
        </a:defRPr>
      </a:lvl6pPr>
      <a:lvl7pPr marL="10259842" algn="l" defTabSz="3419947" rtl="0" eaLnBrk="1" latinLnBrk="0" hangingPunct="1">
        <a:defRPr sz="6732" kern="1200">
          <a:solidFill>
            <a:schemeClr val="tx1"/>
          </a:solidFill>
          <a:latin typeface="+mn-lt"/>
          <a:ea typeface="+mn-ea"/>
          <a:cs typeface="+mn-cs"/>
        </a:defRPr>
      </a:lvl7pPr>
      <a:lvl8pPr marL="11969816" algn="l" defTabSz="3419947" rtl="0" eaLnBrk="1" latinLnBrk="0" hangingPunct="1">
        <a:defRPr sz="6732" kern="1200">
          <a:solidFill>
            <a:schemeClr val="tx1"/>
          </a:solidFill>
          <a:latin typeface="+mn-lt"/>
          <a:ea typeface="+mn-ea"/>
          <a:cs typeface="+mn-cs"/>
        </a:defRPr>
      </a:lvl8pPr>
      <a:lvl9pPr marL="13679790" algn="l" defTabSz="3419947" rtl="0" eaLnBrk="1" latinLnBrk="0" hangingPunct="1">
        <a:defRPr sz="67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0300">
              <a:srgbClr val="2496DD"/>
            </a:gs>
            <a:gs pos="80000">
              <a:srgbClr val="A2DE65"/>
            </a:gs>
            <a:gs pos="0">
              <a:srgbClr val="A2DE65"/>
            </a:gs>
            <a:gs pos="78000">
              <a:srgbClr val="A2DE65"/>
            </a:gs>
            <a:gs pos="70000">
              <a:srgbClr val="2496DD"/>
            </a:gs>
            <a:gs pos="98000">
              <a:srgbClr val="2496DD"/>
            </a:gs>
          </a:gsLst>
          <a:lin ang="5400000" scaled="1"/>
        </a:gradFill>
        <a:effectLst/>
      </p:bgPr>
    </p:bg>
    <p:spTree>
      <p:nvGrpSpPr>
        <p:cNvPr id="1" name=""/>
        <p:cNvGrpSpPr/>
        <p:nvPr/>
      </p:nvGrpSpPr>
      <p:grpSpPr>
        <a:xfrm>
          <a:off x="0" y="0"/>
          <a:ext cx="0" cy="0"/>
          <a:chOff x="0" y="0"/>
          <a:chExt cx="0" cy="0"/>
        </a:xfrm>
      </p:grpSpPr>
      <p:sp>
        <p:nvSpPr>
          <p:cNvPr id="6" name="Retângulo: Cantos Superiores Arredondados 5">
            <a:extLst>
              <a:ext uri="{FF2B5EF4-FFF2-40B4-BE49-F238E27FC236}">
                <a16:creationId xmlns:a16="http://schemas.microsoft.com/office/drawing/2014/main" id="{7A0D0240-9A2E-4F33-9273-9E78765F8880}"/>
              </a:ext>
            </a:extLst>
          </p:cNvPr>
          <p:cNvSpPr>
            <a:spLocks noGrp="1" noRot="1" noMove="1" noResize="1" noEditPoints="1" noAdjustHandles="1" noChangeArrowheads="1" noChangeShapeType="1"/>
          </p:cNvSpPr>
          <p:nvPr/>
        </p:nvSpPr>
        <p:spPr>
          <a:xfrm>
            <a:off x="1188720" y="5612362"/>
            <a:ext cx="31729680" cy="34986998"/>
          </a:xfrm>
          <a:prstGeom prst="round2Same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grpSp>
        <p:nvGrpSpPr>
          <p:cNvPr id="7" name="Agrupar 6">
            <a:extLst>
              <a:ext uri="{FF2B5EF4-FFF2-40B4-BE49-F238E27FC236}">
                <a16:creationId xmlns:a16="http://schemas.microsoft.com/office/drawing/2014/main" id="{513BA045-9742-5E36-E57D-D36759821B3A}"/>
              </a:ext>
            </a:extLst>
          </p:cNvPr>
          <p:cNvGrpSpPr>
            <a:grpSpLocks noGrp="1" noUngrp="1" noRot="1" noMove="1" noResize="1"/>
          </p:cNvGrpSpPr>
          <p:nvPr/>
        </p:nvGrpSpPr>
        <p:grpSpPr>
          <a:xfrm>
            <a:off x="24135512" y="5385948"/>
            <a:ext cx="10091902" cy="1607232"/>
            <a:chOff x="22551183" y="6145760"/>
            <a:chExt cx="10733074" cy="1446551"/>
          </a:xfrm>
          <a:solidFill>
            <a:srgbClr val="076907"/>
          </a:solidFill>
        </p:grpSpPr>
        <p:sp>
          <p:nvSpPr>
            <p:cNvPr id="8" name="Retângulo 7">
              <a:extLst>
                <a:ext uri="{FF2B5EF4-FFF2-40B4-BE49-F238E27FC236}">
                  <a16:creationId xmlns:a16="http://schemas.microsoft.com/office/drawing/2014/main" id="{F6783868-521F-F3B6-4E4A-21455B9714F2}"/>
                </a:ext>
              </a:extLst>
            </p:cNvPr>
            <p:cNvSpPr>
              <a:spLocks noGrp="1" noRot="1" noMove="1" noResize="1" noEditPoints="1" noAdjustHandles="1" noChangeArrowheads="1" noChangeShapeType="1"/>
            </p:cNvSpPr>
            <p:nvPr/>
          </p:nvSpPr>
          <p:spPr>
            <a:xfrm>
              <a:off x="23281391" y="6145761"/>
              <a:ext cx="10002866" cy="1446550"/>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noAutofit/>
            </a:bodyPr>
            <a:lstStyle/>
            <a:p>
              <a:pPr algn="ctr"/>
              <a:r>
                <a:rPr lang="en-US" sz="4000" dirty="0">
                  <a:latin typeface="Arial" panose="020B0604020202020204" pitchFamily="34" charset="0"/>
                  <a:cs typeface="Arial" panose="020B0604020202020204" pitchFamily="34" charset="0"/>
                </a:rPr>
                <a:t>Insert category here: PROJECT or</a:t>
              </a:r>
            </a:p>
            <a:p>
              <a:pPr algn="ctr"/>
              <a:r>
                <a:rPr lang="en-US" sz="4000" dirty="0">
                  <a:latin typeface="Arial" panose="020B0604020202020204" pitchFamily="34" charset="0"/>
                  <a:cs typeface="Arial" panose="020B0604020202020204" pitchFamily="34" charset="0"/>
                </a:rPr>
                <a:t>WORK WITH RESULTS</a:t>
              </a:r>
              <a:endParaRPr lang="pt-BR" sz="4000" dirty="0">
                <a:latin typeface="Arial" panose="020B0604020202020204" pitchFamily="34" charset="0"/>
                <a:cs typeface="Arial" panose="020B0604020202020204" pitchFamily="34" charset="0"/>
              </a:endParaRPr>
            </a:p>
          </p:txBody>
        </p:sp>
        <p:sp>
          <p:nvSpPr>
            <p:cNvPr id="9" name="Seta: Pentágono 8">
              <a:extLst>
                <a:ext uri="{FF2B5EF4-FFF2-40B4-BE49-F238E27FC236}">
                  <a16:creationId xmlns:a16="http://schemas.microsoft.com/office/drawing/2014/main" id="{8B46A1EE-662E-F6F9-88C9-8BABCDC66A8F}"/>
                </a:ext>
              </a:extLst>
            </p:cNvPr>
            <p:cNvSpPr>
              <a:spLocks noGrp="1" noRot="1" noMove="1" noResize="1" noEditPoints="1" noAdjustHandles="1" noChangeArrowheads="1" noChangeShapeType="1"/>
            </p:cNvSpPr>
            <p:nvPr/>
          </p:nvSpPr>
          <p:spPr>
            <a:xfrm rot="10800000">
              <a:off x="22551183" y="6145760"/>
              <a:ext cx="1512168" cy="1446550"/>
            </a:xfrm>
            <a:prstGeom prst="homePlat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dirty="0"/>
                <a:t> </a:t>
              </a:r>
            </a:p>
          </p:txBody>
        </p:sp>
      </p:grpSp>
      <p:sp>
        <p:nvSpPr>
          <p:cNvPr id="10" name="CaixaDeTexto 9">
            <a:extLst>
              <a:ext uri="{FF2B5EF4-FFF2-40B4-BE49-F238E27FC236}">
                <a16:creationId xmlns:a16="http://schemas.microsoft.com/office/drawing/2014/main" id="{DFA8AFE1-FAB9-D071-36A9-95F1B0D1BBA5}"/>
              </a:ext>
            </a:extLst>
          </p:cNvPr>
          <p:cNvSpPr txBox="1">
            <a:spLocks noGrp="1" noRot="1" noMove="1" noResize="1" noEditPoints="1" noAdjustHandles="1" noChangeArrowheads="1" noChangeShapeType="1"/>
          </p:cNvSpPr>
          <p:nvPr/>
        </p:nvSpPr>
        <p:spPr>
          <a:xfrm>
            <a:off x="4648200" y="40713660"/>
            <a:ext cx="23469600" cy="2026004"/>
          </a:xfrm>
          <a:prstGeom prst="rect">
            <a:avLst/>
          </a:prstGeom>
          <a:noFill/>
        </p:spPr>
        <p:txBody>
          <a:bodyPr wrap="square" rtlCol="0">
            <a:spAutoFit/>
          </a:bodyPr>
          <a:lstStyle/>
          <a:p>
            <a:pPr algn="ctr">
              <a:lnSpc>
                <a:spcPct val="150000"/>
              </a:lnSpc>
            </a:pPr>
            <a:r>
              <a:rPr lang="pt-BR" sz="4400" b="1" dirty="0"/>
              <a:t>XII </a:t>
            </a:r>
            <a:r>
              <a:rPr lang="pt-BR" sz="4400" b="1" i="0" dirty="0">
                <a:effectLst/>
              </a:rPr>
              <a:t> SIMPÓSIO EM CIÊNCIA E TECNOLOGIA AMBIENTAL</a:t>
            </a:r>
            <a:endParaRPr lang="pt-BR" sz="4400" b="1" dirty="0"/>
          </a:p>
          <a:p>
            <a:pPr algn="ctr">
              <a:lnSpc>
                <a:spcPct val="150000"/>
              </a:lnSpc>
            </a:pPr>
            <a:r>
              <a:rPr lang="pt-BR" sz="4400" b="1" i="0" dirty="0">
                <a:effectLst/>
              </a:rPr>
              <a:t> II INTERNATIONAL CONFERENCE ON ENVIRONMENTAL SCIENCE AND TECHNOLOGY </a:t>
            </a:r>
            <a:endParaRPr lang="pt-BR" sz="4400" b="1" dirty="0"/>
          </a:p>
        </p:txBody>
      </p:sp>
      <p:pic>
        <p:nvPicPr>
          <p:cNvPr id="13" name="Imagem 12">
            <a:extLst>
              <a:ext uri="{FF2B5EF4-FFF2-40B4-BE49-F238E27FC236}">
                <a16:creationId xmlns:a16="http://schemas.microsoft.com/office/drawing/2014/main" id="{CB0B0732-0D0D-0266-E862-E188CAAA423A}"/>
              </a:ext>
            </a:extLst>
          </p:cNvPr>
          <p:cNvPicPr>
            <a:picLocks noGrp="1" noRot="1" noChangeAspect="1" noMove="1" noResize="1" noEditPoints="1" noAdjustHandles="1" noChangeArrowheads="1" noChangeShapeType="1" noCrop="1"/>
          </p:cNvPicPr>
          <p:nvPr/>
        </p:nvPicPr>
        <p:blipFill>
          <a:blip r:embed="rId2">
            <a:biLevel thresh="50000"/>
            <a:extLst>
              <a:ext uri="{28A0092B-C50C-407E-A947-70E740481C1C}">
                <a14:useLocalDpi xmlns:a14="http://schemas.microsoft.com/office/drawing/2010/main" val="0"/>
              </a:ext>
            </a:extLst>
          </a:blip>
          <a:stretch>
            <a:fillRect/>
          </a:stretch>
        </p:blipFill>
        <p:spPr>
          <a:xfrm>
            <a:off x="28226569" y="40599360"/>
            <a:ext cx="5149031" cy="2387090"/>
          </a:xfrm>
          <a:prstGeom prst="rect">
            <a:avLst/>
          </a:prstGeom>
        </p:spPr>
      </p:pic>
      <p:pic>
        <p:nvPicPr>
          <p:cNvPr id="1028" name="Picture 4">
            <a:extLst>
              <a:ext uri="{FF2B5EF4-FFF2-40B4-BE49-F238E27FC236}">
                <a16:creationId xmlns:a16="http://schemas.microsoft.com/office/drawing/2014/main" id="{1712725D-3080-3115-D1C9-CB6D2811016D}"/>
              </a:ext>
            </a:extLst>
          </p:cNvPr>
          <p:cNvPicPr>
            <a:picLocks noGrp="1" noRot="1" noChangeAspect="1" noMove="1" noResize="1" noEditPoints="1" noAdjustHandles="1" noChangeArrowheads="1" noChangeShapeType="1" noCrop="1"/>
          </p:cNvPicPr>
          <p:nvPr/>
        </p:nvPicPr>
        <p:blipFill>
          <a:blip r:embed="rId3">
            <a:biLevel thresh="75000"/>
            <a:extLst>
              <a:ext uri="{28A0092B-C50C-407E-A947-70E740481C1C}">
                <a14:useLocalDpi xmlns:a14="http://schemas.microsoft.com/office/drawing/2010/main" val="0"/>
              </a:ext>
            </a:extLst>
          </a:blip>
          <a:srcRect/>
          <a:stretch>
            <a:fillRect/>
          </a:stretch>
        </p:blipFill>
        <p:spPr bwMode="auto">
          <a:xfrm>
            <a:off x="1143000" y="40599359"/>
            <a:ext cx="2725637" cy="2725637"/>
          </a:xfrm>
          <a:prstGeom prst="rect">
            <a:avLst/>
          </a:prstGeom>
          <a:noFill/>
          <a:extLst>
            <a:ext uri="{909E8E84-426E-40DD-AFC4-6F175D3DCCD1}">
              <a14:hiddenFill xmlns:a14="http://schemas.microsoft.com/office/drawing/2010/main">
                <a:solidFill>
                  <a:srgbClr val="FFFFFF"/>
                </a:solidFill>
              </a14:hiddenFill>
            </a:ext>
          </a:extLst>
        </p:spPr>
      </p:pic>
      <p:sp>
        <p:nvSpPr>
          <p:cNvPr id="14" name="Text Box 2">
            <a:extLst>
              <a:ext uri="{FF2B5EF4-FFF2-40B4-BE49-F238E27FC236}">
                <a16:creationId xmlns:a16="http://schemas.microsoft.com/office/drawing/2014/main" id="{C7F10CB7-2B28-1135-B7CA-35AA9BDA9CB6}"/>
              </a:ext>
            </a:extLst>
          </p:cNvPr>
          <p:cNvSpPr txBox="1">
            <a:spLocks/>
          </p:cNvSpPr>
          <p:nvPr/>
        </p:nvSpPr>
        <p:spPr bwMode="auto">
          <a:xfrm>
            <a:off x="8692269" y="7399681"/>
            <a:ext cx="20026216" cy="10140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9pPr>
          </a:lstStyle>
          <a:p>
            <a:pPr algn="ctr" eaLnBrk="1" hangingPunct="1">
              <a:spcBef>
                <a:spcPts val="2520"/>
              </a:spcBef>
              <a:buSzPct val="100000"/>
            </a:pPr>
            <a:r>
              <a:rPr lang="pt-BR" altLang="pt-BR" sz="6000" b="1" dirty="0">
                <a:solidFill>
                  <a:srgbClr val="000000"/>
                </a:solidFill>
              </a:rPr>
              <a:t>ABSTRACT TITLE</a:t>
            </a:r>
          </a:p>
        </p:txBody>
      </p:sp>
      <p:sp>
        <p:nvSpPr>
          <p:cNvPr id="15" name="Text Box 4">
            <a:extLst>
              <a:ext uri="{FF2B5EF4-FFF2-40B4-BE49-F238E27FC236}">
                <a16:creationId xmlns:a16="http://schemas.microsoft.com/office/drawing/2014/main" id="{31B67683-6FD9-26E6-F472-C3548F4F2714}"/>
              </a:ext>
            </a:extLst>
          </p:cNvPr>
          <p:cNvSpPr txBox="1">
            <a:spLocks/>
          </p:cNvSpPr>
          <p:nvPr/>
        </p:nvSpPr>
        <p:spPr bwMode="auto">
          <a:xfrm>
            <a:off x="3868637" y="9663887"/>
            <a:ext cx="27053442" cy="23067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9pPr>
          </a:lstStyle>
          <a:p>
            <a:pPr algn="just" eaLnBrk="1" hangingPunct="1">
              <a:buSzPct val="100000"/>
            </a:pPr>
            <a:r>
              <a:rPr lang="pt-BR" altLang="pt-BR" sz="3600" baseline="30000" dirty="0">
                <a:solidFill>
                  <a:srgbClr val="000000"/>
                </a:solidFill>
                <a:cs typeface="Arial" panose="020B0604020202020204" pitchFamily="34" charset="0"/>
              </a:rPr>
              <a:t>1 </a:t>
            </a:r>
            <a:r>
              <a:rPr lang="en-US" altLang="pt-BR" sz="3600" dirty="0">
                <a:solidFill>
                  <a:srgbClr val="000000"/>
                </a:solidFill>
                <a:cs typeface="Arial" panose="020B0604020202020204" pitchFamily="34" charset="0"/>
              </a:rPr>
              <a:t>Academic title, institution, Campus, contact: </a:t>
            </a:r>
            <a:r>
              <a:rPr lang="en-US" altLang="pt-BR" sz="3600" dirty="0" err="1">
                <a:solidFill>
                  <a:srgbClr val="000000"/>
                </a:solidFill>
                <a:cs typeface="Arial" panose="020B0604020202020204" pitchFamily="34" charset="0"/>
              </a:rPr>
              <a:t>xxxx</a:t>
            </a:r>
            <a:r>
              <a:rPr lang="en-US" altLang="pt-BR" sz="3600" dirty="0">
                <a:solidFill>
                  <a:srgbClr val="000000"/>
                </a:solidFill>
                <a:cs typeface="Arial" panose="020B0604020202020204" pitchFamily="34" charset="0"/>
              </a:rPr>
              <a:t>@</a:t>
            </a:r>
            <a:endParaRPr lang="pt-BR" altLang="pt-BR" sz="3600" dirty="0">
              <a:solidFill>
                <a:srgbClr val="000000"/>
              </a:solidFill>
              <a:cs typeface="Arial" panose="020B0604020202020204" pitchFamily="34" charset="0"/>
            </a:endParaRPr>
          </a:p>
          <a:p>
            <a:pPr algn="just" eaLnBrk="1" hangingPunct="1">
              <a:buSzPct val="100000"/>
              <a:buFont typeface="Times New Roman" panose="02020603050405020304" pitchFamily="18" charset="0"/>
              <a:buNone/>
            </a:pPr>
            <a:r>
              <a:rPr lang="pt-BR" altLang="pt-BR" sz="3600" baseline="30000" dirty="0">
                <a:solidFill>
                  <a:srgbClr val="000000"/>
                </a:solidFill>
                <a:cs typeface="Arial" panose="020B0604020202020204" pitchFamily="34" charset="0"/>
              </a:rPr>
              <a:t>2 </a:t>
            </a:r>
            <a:r>
              <a:rPr lang="en-US" altLang="pt-BR" sz="3600" dirty="0">
                <a:solidFill>
                  <a:srgbClr val="000000"/>
                </a:solidFill>
                <a:cs typeface="Arial" panose="020B0604020202020204" pitchFamily="34" charset="0"/>
              </a:rPr>
              <a:t>Academic title, institution, Campus, scholarship holder (if applicable, inform the type of scholarship), contact: </a:t>
            </a:r>
            <a:r>
              <a:rPr lang="en-US" altLang="pt-BR" sz="3600" dirty="0" err="1">
                <a:solidFill>
                  <a:srgbClr val="000000"/>
                </a:solidFill>
                <a:cs typeface="Arial" panose="020B0604020202020204" pitchFamily="34" charset="0"/>
              </a:rPr>
              <a:t>xxxx</a:t>
            </a:r>
            <a:r>
              <a:rPr lang="en-US" altLang="pt-BR" sz="3600" dirty="0">
                <a:solidFill>
                  <a:srgbClr val="000000"/>
                </a:solidFill>
                <a:cs typeface="Arial" panose="020B0604020202020204" pitchFamily="34" charset="0"/>
              </a:rPr>
              <a:t>@</a:t>
            </a:r>
          </a:p>
          <a:p>
            <a:pPr algn="just" eaLnBrk="1" hangingPunct="1">
              <a:buSzPct val="100000"/>
              <a:buFont typeface="Times New Roman" panose="02020603050405020304" pitchFamily="18" charset="0"/>
              <a:buNone/>
            </a:pPr>
            <a:r>
              <a:rPr lang="pt-BR" altLang="pt-BR" sz="3600" baseline="30000" dirty="0">
                <a:solidFill>
                  <a:srgbClr val="000000"/>
                </a:solidFill>
                <a:cs typeface="Arial" panose="020B0604020202020204" pitchFamily="34" charset="0"/>
              </a:rPr>
              <a:t>3 </a:t>
            </a:r>
            <a:r>
              <a:rPr lang="en-US" altLang="pt-BR" sz="3600" dirty="0">
                <a:solidFill>
                  <a:srgbClr val="000000"/>
                </a:solidFill>
                <a:cs typeface="Arial" panose="020B0604020202020204" pitchFamily="34" charset="0"/>
              </a:rPr>
              <a:t>Academic title, institution, Campus, scholarship holder (if applicable, inform the type of scholarship), contact: </a:t>
            </a:r>
            <a:r>
              <a:rPr lang="en-US" altLang="pt-BR" sz="3600" dirty="0" err="1">
                <a:solidFill>
                  <a:srgbClr val="000000"/>
                </a:solidFill>
                <a:cs typeface="Arial" panose="020B0604020202020204" pitchFamily="34" charset="0"/>
              </a:rPr>
              <a:t>xxxx</a:t>
            </a:r>
            <a:r>
              <a:rPr lang="en-US" altLang="pt-BR" sz="3600" dirty="0">
                <a:solidFill>
                  <a:srgbClr val="000000"/>
                </a:solidFill>
                <a:cs typeface="Arial" panose="020B0604020202020204" pitchFamily="34" charset="0"/>
              </a:rPr>
              <a:t>@</a:t>
            </a:r>
          </a:p>
          <a:p>
            <a:pPr algn="just" eaLnBrk="1" hangingPunct="1">
              <a:buSzPct val="100000"/>
              <a:buFont typeface="Times New Roman" panose="02020603050405020304" pitchFamily="18" charset="0"/>
              <a:buNone/>
            </a:pPr>
            <a:r>
              <a:rPr lang="en-US" altLang="pt-BR" sz="3600" b="1" dirty="0">
                <a:solidFill>
                  <a:srgbClr val="FF0000"/>
                </a:solidFill>
              </a:rPr>
              <a:t>If the institution is the same, the number is repeated for each author, without the need to include a number for each one.</a:t>
            </a:r>
            <a:endParaRPr lang="pt-BR" altLang="pt-BR" sz="3600" dirty="0">
              <a:solidFill>
                <a:srgbClr val="000000"/>
              </a:solidFill>
            </a:endParaRPr>
          </a:p>
        </p:txBody>
      </p:sp>
      <p:sp>
        <p:nvSpPr>
          <p:cNvPr id="16" name="Text Box 5">
            <a:extLst>
              <a:ext uri="{FF2B5EF4-FFF2-40B4-BE49-F238E27FC236}">
                <a16:creationId xmlns:a16="http://schemas.microsoft.com/office/drawing/2014/main" id="{86087568-6407-ABA5-AE0C-C6EE09C415D9}"/>
              </a:ext>
            </a:extLst>
          </p:cNvPr>
          <p:cNvSpPr txBox="1">
            <a:spLocks noChangeArrowheads="1"/>
          </p:cNvSpPr>
          <p:nvPr/>
        </p:nvSpPr>
        <p:spPr bwMode="auto">
          <a:xfrm>
            <a:off x="1962386" y="26962430"/>
            <a:ext cx="14678017" cy="65912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9pPr>
          </a:lstStyle>
          <a:p>
            <a:pPr algn="just">
              <a:buSzPct val="100000"/>
            </a:pPr>
            <a:r>
              <a:rPr lang="en-US" altLang="pt-BR" sz="4224" dirty="0">
                <a:solidFill>
                  <a:srgbClr val="000000"/>
                </a:solidFill>
              </a:rPr>
              <a:t>The banner must be sent at the submission of the work, in editable format. Build the banner with good taste, thinking about transmitting knowledge and at the same time being communicative. This form of scientific dissemination requires the reader to be instigated to stop and read his work. Keep the header of this event with the logos, but feel free to organize your ideas and use different letters and colors in your banner. If the abstract needs changes, the authors will have the opportunity to modify the banner to meet the suggestions of the scientific committee.</a:t>
            </a:r>
            <a:endParaRPr lang="pt-BR" altLang="pt-BR" sz="4224" dirty="0">
              <a:solidFill>
                <a:srgbClr val="000000"/>
              </a:solidFill>
              <a:latin typeface="Times New Roman" panose="02020603050405020304" pitchFamily="18" charset="0"/>
            </a:endParaRPr>
          </a:p>
        </p:txBody>
      </p:sp>
      <p:sp>
        <p:nvSpPr>
          <p:cNvPr id="17" name="Text Box 6">
            <a:extLst>
              <a:ext uri="{FF2B5EF4-FFF2-40B4-BE49-F238E27FC236}">
                <a16:creationId xmlns:a16="http://schemas.microsoft.com/office/drawing/2014/main" id="{02CD6F5E-C3FB-C7C9-4541-0221D56E0D7D}"/>
              </a:ext>
            </a:extLst>
          </p:cNvPr>
          <p:cNvSpPr txBox="1">
            <a:spLocks noChangeArrowheads="1"/>
          </p:cNvSpPr>
          <p:nvPr/>
        </p:nvSpPr>
        <p:spPr bwMode="auto">
          <a:xfrm>
            <a:off x="17668297" y="34400192"/>
            <a:ext cx="13910571" cy="39871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chemeClr val="bg1"/>
                </a:solidFill>
                <a:latin typeface="Arial" panose="020B0604020202020204" pitchFamily="34" charset="0"/>
                <a:ea typeface="Microsoft YaHei" panose="020B0503020204020204" pitchFamily="34" charset="-122"/>
              </a:defRPr>
            </a:lvl9pPr>
          </a:lstStyle>
          <a:p>
            <a:pPr algn="just">
              <a:buSzPct val="100000"/>
            </a:pPr>
            <a:r>
              <a:rPr lang="en-US" altLang="pt-BR" sz="4220" dirty="0">
                <a:solidFill>
                  <a:srgbClr val="000000"/>
                </a:solidFill>
                <a:cs typeface="Times New Roman" panose="02020603050405020304" pitchFamily="18" charset="0"/>
              </a:rPr>
              <a:t>Include in the references only quotes used in this banner.</a:t>
            </a:r>
          </a:p>
          <a:p>
            <a:pPr algn="just">
              <a:buSzPct val="100000"/>
            </a:pPr>
            <a:r>
              <a:rPr lang="en-US" altLang="pt-BR" sz="4220" dirty="0">
                <a:solidFill>
                  <a:srgbClr val="000000"/>
                </a:solidFill>
                <a:cs typeface="Times New Roman" panose="02020603050405020304" pitchFamily="18" charset="0"/>
              </a:rPr>
              <a:t>References can be inserted in the form of a list in the banner or insert a </a:t>
            </a:r>
            <a:r>
              <a:rPr lang="en-US" altLang="pt-BR" sz="4220" dirty="0" err="1">
                <a:solidFill>
                  <a:srgbClr val="000000"/>
                </a:solidFill>
                <a:cs typeface="Times New Roman" panose="02020603050405020304" pitchFamily="18" charset="0"/>
              </a:rPr>
              <a:t>QRcode</a:t>
            </a:r>
            <a:r>
              <a:rPr lang="en-US" altLang="pt-BR" sz="4220" dirty="0">
                <a:solidFill>
                  <a:srgbClr val="000000"/>
                </a:solidFill>
                <a:cs typeface="Times New Roman" panose="02020603050405020304" pitchFamily="18" charset="0"/>
              </a:rPr>
              <a:t> with the list of references.</a:t>
            </a:r>
          </a:p>
          <a:p>
            <a:pPr algn="just">
              <a:buSzPct val="100000"/>
            </a:pPr>
            <a:endParaRPr lang="en-US" altLang="pt-BR" sz="4220" dirty="0">
              <a:solidFill>
                <a:srgbClr val="000000"/>
              </a:solidFill>
              <a:cs typeface="Times New Roman" panose="02020603050405020304" pitchFamily="18" charset="0"/>
            </a:endParaRPr>
          </a:p>
          <a:p>
            <a:pPr algn="just">
              <a:buSzPct val="100000"/>
            </a:pPr>
            <a:r>
              <a:rPr lang="en-US" altLang="pt-BR" sz="4220" dirty="0">
                <a:solidFill>
                  <a:srgbClr val="000000"/>
                </a:solidFill>
                <a:cs typeface="Times New Roman" panose="02020603050405020304" pitchFamily="18" charset="0"/>
              </a:rPr>
              <a:t>Suggestion of a site that generates </a:t>
            </a:r>
            <a:r>
              <a:rPr lang="en-US" altLang="pt-BR" sz="4220" dirty="0" err="1">
                <a:solidFill>
                  <a:srgbClr val="000000"/>
                </a:solidFill>
                <a:cs typeface="Times New Roman" panose="02020603050405020304" pitchFamily="18" charset="0"/>
              </a:rPr>
              <a:t>QRcode</a:t>
            </a:r>
            <a:r>
              <a:rPr lang="en-US" altLang="pt-BR" sz="4220" dirty="0">
                <a:solidFill>
                  <a:srgbClr val="000000"/>
                </a:solidFill>
                <a:cs typeface="Times New Roman" panose="02020603050405020304" pitchFamily="18" charset="0"/>
              </a:rPr>
              <a:t>:</a:t>
            </a:r>
          </a:p>
          <a:p>
            <a:pPr algn="just">
              <a:buSzPct val="100000"/>
            </a:pPr>
            <a:r>
              <a:rPr lang="pt-BR" altLang="pt-BR" sz="4220" dirty="0">
                <a:solidFill>
                  <a:srgbClr val="000000"/>
                </a:solidFill>
                <a:cs typeface="Times New Roman" panose="02020603050405020304" pitchFamily="18" charset="0"/>
              </a:rPr>
              <a:t>https://qrcodefacil.com/</a:t>
            </a:r>
          </a:p>
        </p:txBody>
      </p:sp>
      <p:sp>
        <p:nvSpPr>
          <p:cNvPr id="18" name="Rectangle 9">
            <a:extLst>
              <a:ext uri="{FF2B5EF4-FFF2-40B4-BE49-F238E27FC236}">
                <a16:creationId xmlns:a16="http://schemas.microsoft.com/office/drawing/2014/main" id="{13CC9D80-CEBF-9229-8E0E-16556AB38FA4}"/>
              </a:ext>
            </a:extLst>
          </p:cNvPr>
          <p:cNvSpPr>
            <a:spLocks noChangeArrowheads="1"/>
          </p:cNvSpPr>
          <p:nvPr/>
        </p:nvSpPr>
        <p:spPr bwMode="auto">
          <a:xfrm>
            <a:off x="18440739" y="22237866"/>
            <a:ext cx="6366254" cy="4081936"/>
          </a:xfrm>
          <a:prstGeom prst="rect">
            <a:avLst/>
          </a:prstGeom>
          <a:solidFill>
            <a:schemeClr val="bg2">
              <a:lumMod val="10000"/>
            </a:schemeClr>
          </a:solidFill>
          <a:ln w="9360" cap="sq">
            <a:solidFill>
              <a:srgbClr val="000000"/>
            </a:solidFill>
            <a:round/>
            <a:headEnd/>
            <a:tailEnd/>
          </a:ln>
          <a:effectLst/>
        </p:spPr>
        <p:txBody>
          <a:bodyPr wrap="none" anchor="ctr"/>
          <a:lstStyle/>
          <a:p>
            <a:pPr eaLnBrk="1" hangingPunct="1">
              <a:buClr>
                <a:srgbClr val="000000"/>
              </a:buClr>
              <a:buSzPct val="100000"/>
              <a:buFont typeface="Times New Roman" panose="02020603050405020304" pitchFamily="18" charset="0"/>
              <a:buNone/>
              <a:defRPr/>
            </a:pPr>
            <a:endParaRPr lang="pt-BR" altLang="pt-BR" sz="8543"/>
          </a:p>
        </p:txBody>
      </p:sp>
      <p:sp>
        <p:nvSpPr>
          <p:cNvPr id="19" name="Rectangle 10">
            <a:extLst>
              <a:ext uri="{FF2B5EF4-FFF2-40B4-BE49-F238E27FC236}">
                <a16:creationId xmlns:a16="http://schemas.microsoft.com/office/drawing/2014/main" id="{57660BFA-A233-DE6C-B844-372F2F798813}"/>
              </a:ext>
            </a:extLst>
          </p:cNvPr>
          <p:cNvSpPr>
            <a:spLocks noChangeArrowheads="1"/>
          </p:cNvSpPr>
          <p:nvPr/>
        </p:nvSpPr>
        <p:spPr bwMode="auto">
          <a:xfrm>
            <a:off x="25256264" y="22209695"/>
            <a:ext cx="6322603" cy="4081935"/>
          </a:xfrm>
          <a:prstGeom prst="rect">
            <a:avLst/>
          </a:prstGeom>
          <a:solidFill>
            <a:schemeClr val="bg2">
              <a:lumMod val="10000"/>
            </a:schemeClr>
          </a:solidFill>
          <a:ln w="9360" cap="sq">
            <a:solidFill>
              <a:srgbClr val="000000"/>
            </a:solidFill>
            <a:round/>
            <a:headEnd/>
            <a:tailEnd/>
          </a:ln>
          <a:effectLst/>
        </p:spPr>
        <p:txBody>
          <a:bodyPr wrap="none" anchor="ctr"/>
          <a:lstStyle/>
          <a:p>
            <a:pPr eaLnBrk="1" hangingPunct="1">
              <a:buClr>
                <a:srgbClr val="000000"/>
              </a:buClr>
              <a:buSzPct val="100000"/>
              <a:buFont typeface="Times New Roman" panose="02020603050405020304" pitchFamily="18" charset="0"/>
              <a:buNone/>
              <a:defRPr/>
            </a:pPr>
            <a:endParaRPr lang="pt-BR" altLang="pt-BR" sz="8543"/>
          </a:p>
        </p:txBody>
      </p:sp>
      <p:sp>
        <p:nvSpPr>
          <p:cNvPr id="20" name="Text Box 11">
            <a:extLst>
              <a:ext uri="{FF2B5EF4-FFF2-40B4-BE49-F238E27FC236}">
                <a16:creationId xmlns:a16="http://schemas.microsoft.com/office/drawing/2014/main" id="{55A0423E-0875-AE09-F57F-34CC24591BC9}"/>
              </a:ext>
            </a:extLst>
          </p:cNvPr>
          <p:cNvSpPr txBox="1">
            <a:spLocks noChangeArrowheads="1"/>
          </p:cNvSpPr>
          <p:nvPr/>
        </p:nvSpPr>
        <p:spPr bwMode="auto">
          <a:xfrm>
            <a:off x="18440739" y="26391781"/>
            <a:ext cx="3462221" cy="4600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9pPr>
          </a:lstStyle>
          <a:p>
            <a:pPr>
              <a:buSzPct val="100000"/>
            </a:pPr>
            <a:r>
              <a:rPr lang="pt-BR" altLang="pt-BR" sz="2400" dirty="0">
                <a:solidFill>
                  <a:srgbClr val="000000"/>
                </a:solidFill>
                <a:cs typeface="Arial" panose="020B0604020202020204" pitchFamily="34" charset="0"/>
              </a:rPr>
              <a:t>Figure 1. Figure Legend</a:t>
            </a:r>
          </a:p>
        </p:txBody>
      </p:sp>
      <p:sp>
        <p:nvSpPr>
          <p:cNvPr id="21" name="Text Box 12">
            <a:extLst>
              <a:ext uri="{FF2B5EF4-FFF2-40B4-BE49-F238E27FC236}">
                <a16:creationId xmlns:a16="http://schemas.microsoft.com/office/drawing/2014/main" id="{379EC58B-5C6E-2E51-FF36-E9F240EFE12F}"/>
              </a:ext>
            </a:extLst>
          </p:cNvPr>
          <p:cNvSpPr txBox="1">
            <a:spLocks noChangeArrowheads="1"/>
          </p:cNvSpPr>
          <p:nvPr/>
        </p:nvSpPr>
        <p:spPr bwMode="auto">
          <a:xfrm>
            <a:off x="25256264" y="26349660"/>
            <a:ext cx="3462221" cy="4600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chemeClr val="bg1"/>
                </a:solidFill>
                <a:latin typeface="Arial" panose="020B0604020202020204" pitchFamily="34" charset="0"/>
                <a:ea typeface="Microsoft YaHei" panose="020B0503020204020204" pitchFamily="34" charset="-122"/>
              </a:defRPr>
            </a:lvl9pPr>
          </a:lstStyle>
          <a:p>
            <a:pPr>
              <a:buSzPct val="100000"/>
            </a:pPr>
            <a:r>
              <a:rPr lang="pt-BR" altLang="pt-BR" sz="2400" dirty="0">
                <a:solidFill>
                  <a:srgbClr val="000000"/>
                </a:solidFill>
                <a:cs typeface="Arial" panose="020B0604020202020204" pitchFamily="34" charset="0"/>
              </a:rPr>
              <a:t>Figure 2. Figure Legend</a:t>
            </a:r>
          </a:p>
        </p:txBody>
      </p:sp>
      <p:sp>
        <p:nvSpPr>
          <p:cNvPr id="22" name="Text Box 13">
            <a:extLst>
              <a:ext uri="{FF2B5EF4-FFF2-40B4-BE49-F238E27FC236}">
                <a16:creationId xmlns:a16="http://schemas.microsoft.com/office/drawing/2014/main" id="{AE67FEB5-8165-84DE-9478-C4AD15B86F98}"/>
              </a:ext>
            </a:extLst>
          </p:cNvPr>
          <p:cNvSpPr txBox="1">
            <a:spLocks noChangeArrowheads="1"/>
          </p:cNvSpPr>
          <p:nvPr/>
        </p:nvSpPr>
        <p:spPr bwMode="auto">
          <a:xfrm>
            <a:off x="1962386" y="13762095"/>
            <a:ext cx="14678017" cy="104915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9pPr>
          </a:lstStyle>
          <a:p>
            <a:pPr algn="just" eaLnBrk="1" hangingPunct="1">
              <a:buSzPct val="100000"/>
            </a:pPr>
            <a:r>
              <a:rPr lang="en-US" altLang="pt-BR" sz="4224" b="1" dirty="0">
                <a:solidFill>
                  <a:srgbClr val="FF0000"/>
                </a:solidFill>
                <a:cs typeface="Arial" panose="020B0604020202020204" pitchFamily="34" charset="0"/>
              </a:rPr>
              <a:t>Read the instructions in this template carefully. </a:t>
            </a:r>
            <a:r>
              <a:rPr lang="en-US" altLang="pt-BR" sz="4224" dirty="0">
                <a:solidFill>
                  <a:schemeClr val="tx1"/>
                </a:solidFill>
                <a:cs typeface="Arial" panose="020B0604020202020204" pitchFamily="34" charset="0"/>
              </a:rPr>
              <a:t>This organization is a suggestion. Authors can use different formats for the banner to grab more attention from readers, as long as they keep the header, enter title, authors, affiliation, and have the content. Items and subtitles can be relocated in the space, in a visually appealing way. It's important that the content of the abstract is in the banner, but that doesn't mean that all of the abstract text needs to be described here. Authors can use important parts of the abstract to explain the work and include tables, graphs, figures, organizational charts, </a:t>
            </a:r>
            <a:r>
              <a:rPr lang="en-US" altLang="pt-BR" sz="4224" dirty="0" err="1">
                <a:solidFill>
                  <a:schemeClr val="tx1"/>
                </a:solidFill>
                <a:cs typeface="Arial" panose="020B0604020202020204" pitchFamily="34" charset="0"/>
              </a:rPr>
              <a:t>smartArt</a:t>
            </a:r>
            <a:r>
              <a:rPr lang="en-US" altLang="pt-BR" sz="4224" dirty="0">
                <a:solidFill>
                  <a:schemeClr val="tx1"/>
                </a:solidFill>
                <a:cs typeface="Arial" panose="020B0604020202020204" pitchFamily="34" charset="0"/>
              </a:rPr>
              <a:t>, among others, to show the project or work done. Remember that the banner will be posted on the </a:t>
            </a:r>
            <a:r>
              <a:rPr lang="en-US" altLang="pt-BR" sz="4224" dirty="0" err="1">
                <a:solidFill>
                  <a:schemeClr val="tx1"/>
                </a:solidFill>
                <a:cs typeface="Arial" panose="020B0604020202020204" pitchFamily="34" charset="0"/>
              </a:rPr>
              <a:t>instagram</a:t>
            </a:r>
            <a:r>
              <a:rPr lang="en-US" altLang="pt-BR" sz="4224" dirty="0">
                <a:solidFill>
                  <a:schemeClr val="tx1"/>
                </a:solidFill>
                <a:cs typeface="Arial" panose="020B0604020202020204" pitchFamily="34" charset="0"/>
              </a:rPr>
              <a:t> feed (do not use the size for stories or </a:t>
            </a:r>
            <a:r>
              <a:rPr lang="en-US" altLang="pt-BR" sz="4224" dirty="0" err="1">
                <a:solidFill>
                  <a:schemeClr val="tx1"/>
                </a:solidFill>
                <a:cs typeface="Arial" panose="020B0604020202020204" pitchFamily="34" charset="0"/>
              </a:rPr>
              <a:t>facebook</a:t>
            </a:r>
            <a:r>
              <a:rPr lang="en-US" altLang="pt-BR" sz="4224" dirty="0">
                <a:solidFill>
                  <a:schemeClr val="tx1"/>
                </a:solidFill>
                <a:cs typeface="Arial" panose="020B0604020202020204" pitchFamily="34" charset="0"/>
              </a:rPr>
              <a:t>, as the feed format can be posted on others, but the one for stories and </a:t>
            </a:r>
            <a:r>
              <a:rPr lang="en-US" altLang="pt-BR" sz="4224" dirty="0" err="1">
                <a:solidFill>
                  <a:schemeClr val="tx1"/>
                </a:solidFill>
                <a:cs typeface="Arial" panose="020B0604020202020204" pitchFamily="34" charset="0"/>
              </a:rPr>
              <a:t>facebook</a:t>
            </a:r>
            <a:r>
              <a:rPr lang="en-US" altLang="pt-BR" sz="4224" dirty="0">
                <a:solidFill>
                  <a:schemeClr val="tx1"/>
                </a:solidFill>
                <a:cs typeface="Arial" panose="020B0604020202020204" pitchFamily="34" charset="0"/>
              </a:rPr>
              <a:t> is cut off on </a:t>
            </a:r>
            <a:r>
              <a:rPr lang="en-US" altLang="pt-BR" sz="4224" dirty="0" err="1">
                <a:solidFill>
                  <a:schemeClr val="tx1"/>
                </a:solidFill>
                <a:cs typeface="Arial" panose="020B0604020202020204" pitchFamily="34" charset="0"/>
              </a:rPr>
              <a:t>instagram</a:t>
            </a:r>
            <a:r>
              <a:rPr lang="en-US" altLang="pt-BR" sz="4224" dirty="0">
                <a:solidFill>
                  <a:schemeClr val="tx1"/>
                </a:solidFill>
                <a:cs typeface="Arial" panose="020B0604020202020204" pitchFamily="34" charset="0"/>
              </a:rPr>
              <a:t>).</a:t>
            </a:r>
            <a:endParaRPr lang="pt-BR" altLang="pt-BR" sz="4224" dirty="0">
              <a:solidFill>
                <a:schemeClr val="tx1"/>
              </a:solidFill>
              <a:cs typeface="Arial" panose="020B0604020202020204" pitchFamily="34" charset="0"/>
            </a:endParaRPr>
          </a:p>
        </p:txBody>
      </p:sp>
      <p:sp>
        <p:nvSpPr>
          <p:cNvPr id="23" name="Text Box 14">
            <a:extLst>
              <a:ext uri="{FF2B5EF4-FFF2-40B4-BE49-F238E27FC236}">
                <a16:creationId xmlns:a16="http://schemas.microsoft.com/office/drawing/2014/main" id="{F8A7663C-14F6-F723-8D51-9129E2D847BE}"/>
              </a:ext>
            </a:extLst>
          </p:cNvPr>
          <p:cNvSpPr txBox="1">
            <a:spLocks noChangeArrowheads="1"/>
          </p:cNvSpPr>
          <p:nvPr/>
        </p:nvSpPr>
        <p:spPr bwMode="auto">
          <a:xfrm>
            <a:off x="1929843" y="36618818"/>
            <a:ext cx="14596230" cy="26909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9pPr>
          </a:lstStyle>
          <a:p>
            <a:pPr algn="just">
              <a:buSzPct val="100000"/>
            </a:pPr>
            <a:r>
              <a:rPr lang="en-US" altLang="pt-BR" sz="4224" dirty="0">
                <a:solidFill>
                  <a:srgbClr val="000000"/>
                </a:solidFill>
              </a:rPr>
              <a:t>The objective of the organizing committee of the event in this template is for the authors to understand the instructions and for the published works to have a wide reach and views on social networks, spreading science.</a:t>
            </a:r>
            <a:endParaRPr lang="pt-BR" altLang="pt-BR" sz="4224" dirty="0">
              <a:solidFill>
                <a:srgbClr val="000000"/>
              </a:solidFill>
            </a:endParaRPr>
          </a:p>
        </p:txBody>
      </p:sp>
      <p:sp>
        <p:nvSpPr>
          <p:cNvPr id="24" name="Text Box 16">
            <a:extLst>
              <a:ext uri="{FF2B5EF4-FFF2-40B4-BE49-F238E27FC236}">
                <a16:creationId xmlns:a16="http://schemas.microsoft.com/office/drawing/2014/main" id="{BC4B517B-541D-3296-9360-DB58583AE8D2}"/>
              </a:ext>
            </a:extLst>
          </p:cNvPr>
          <p:cNvSpPr txBox="1">
            <a:spLocks noChangeArrowheads="1"/>
          </p:cNvSpPr>
          <p:nvPr/>
        </p:nvSpPr>
        <p:spPr bwMode="auto">
          <a:xfrm>
            <a:off x="17720659" y="14568028"/>
            <a:ext cx="14025988" cy="72412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9pPr>
          </a:lstStyle>
          <a:p>
            <a:pPr algn="just">
              <a:buSzPct val="100000"/>
            </a:pPr>
            <a:r>
              <a:rPr lang="en-US" altLang="pt-BR" sz="4224" dirty="0">
                <a:solidFill>
                  <a:srgbClr val="000000"/>
                </a:solidFill>
              </a:rPr>
              <a:t>If this banner refers to a project, the heading above should be "expected results". If it is a work with results, the title above will be "Results and discussion". Please note that the subtitles are different for each category of paper submission. 
Tables, graphs, figures, organization charts, </a:t>
            </a:r>
            <a:r>
              <a:rPr lang="en-US" altLang="pt-BR" sz="4224" dirty="0" err="1">
                <a:solidFill>
                  <a:srgbClr val="000000"/>
                </a:solidFill>
              </a:rPr>
              <a:t>smartArt</a:t>
            </a:r>
            <a:r>
              <a:rPr lang="en-US" altLang="pt-BR" sz="4224" dirty="0">
                <a:solidFill>
                  <a:srgbClr val="000000"/>
                </a:solidFill>
              </a:rPr>
              <a:t>, or other forms of representation of the work can be included here or in other spaces of the banner. Include headings so that the reader can understand without having to read the entire text. That is, different ways of representing the content must be self-explanatory.</a:t>
            </a:r>
            <a:endParaRPr lang="pt-BR" altLang="pt-BR" sz="4224" dirty="0">
              <a:solidFill>
                <a:srgbClr val="000000"/>
              </a:solidFill>
            </a:endParaRPr>
          </a:p>
        </p:txBody>
      </p:sp>
      <p:sp>
        <p:nvSpPr>
          <p:cNvPr id="25" name="CaixaDeTexto 2">
            <a:extLst>
              <a:ext uri="{FF2B5EF4-FFF2-40B4-BE49-F238E27FC236}">
                <a16:creationId xmlns:a16="http://schemas.microsoft.com/office/drawing/2014/main" id="{08D2F686-EDCF-880E-EA0F-01DD97F9573F}"/>
              </a:ext>
            </a:extLst>
          </p:cNvPr>
          <p:cNvSpPr txBox="1">
            <a:spLocks noChangeArrowheads="1"/>
          </p:cNvSpPr>
          <p:nvPr/>
        </p:nvSpPr>
        <p:spPr bwMode="auto">
          <a:xfrm>
            <a:off x="1950123" y="35589733"/>
            <a:ext cx="13285822" cy="923330"/>
          </a:xfrm>
          <a:prstGeom prst="rect">
            <a:avLst/>
          </a:prstGeom>
          <a:noFill/>
          <a:ln>
            <a:noFill/>
          </a:ln>
        </p:spPr>
        <p:txBody>
          <a:bodyPr>
            <a:spAutoFit/>
          </a:bodyPr>
          <a:lstStyle/>
          <a:p>
            <a:r>
              <a:rPr lang="pt-BR" altLang="pt-BR" sz="5400" b="1" dirty="0">
                <a:latin typeface="Arial" panose="020B0604020202020204" pitchFamily="34" charset="0"/>
                <a:cs typeface="Arial" panose="020B0604020202020204" pitchFamily="34" charset="0"/>
              </a:rPr>
              <a:t>OBJECTIVES</a:t>
            </a:r>
            <a:endParaRPr lang="pt-BR" altLang="pt-BR" sz="5400" b="1" dirty="0">
              <a:solidFill>
                <a:schemeClr val="tx1"/>
              </a:solidFill>
              <a:latin typeface="Arial" panose="020B0604020202020204" pitchFamily="34" charset="0"/>
              <a:cs typeface="Arial" panose="020B0604020202020204" pitchFamily="34" charset="0"/>
            </a:endParaRPr>
          </a:p>
        </p:txBody>
      </p:sp>
      <p:sp>
        <p:nvSpPr>
          <p:cNvPr id="26" name="CaixaDeTexto 4">
            <a:extLst>
              <a:ext uri="{FF2B5EF4-FFF2-40B4-BE49-F238E27FC236}">
                <a16:creationId xmlns:a16="http://schemas.microsoft.com/office/drawing/2014/main" id="{AB60C8F1-05A7-D006-5797-491808E9F3E2}"/>
              </a:ext>
            </a:extLst>
          </p:cNvPr>
          <p:cNvSpPr txBox="1">
            <a:spLocks noChangeArrowheads="1"/>
          </p:cNvSpPr>
          <p:nvPr/>
        </p:nvSpPr>
        <p:spPr bwMode="auto">
          <a:xfrm>
            <a:off x="1962386" y="26101077"/>
            <a:ext cx="13285823" cy="923330"/>
          </a:xfrm>
          <a:prstGeom prst="rect">
            <a:avLst/>
          </a:prstGeom>
          <a:noFill/>
          <a:ln>
            <a:noFill/>
          </a:ln>
        </p:spPr>
        <p:txBody>
          <a:bodyPr>
            <a:spAutoFit/>
          </a:bodyPr>
          <a:lstStyle/>
          <a:p>
            <a:r>
              <a:rPr lang="pt-BR" altLang="pt-BR" sz="5400" b="1" dirty="0">
                <a:latin typeface="Arial" panose="020B0604020202020204" pitchFamily="34" charset="0"/>
                <a:cs typeface="Arial" panose="020B0604020202020204" pitchFamily="34" charset="0"/>
              </a:rPr>
              <a:t>METHODOLOGY</a:t>
            </a:r>
            <a:endParaRPr lang="pt-BR" altLang="pt-BR" sz="5400" dirty="0">
              <a:solidFill>
                <a:schemeClr val="tx1"/>
              </a:solidFill>
              <a:latin typeface="Arial" panose="020B0604020202020204" pitchFamily="34" charset="0"/>
              <a:cs typeface="Arial" panose="020B0604020202020204" pitchFamily="34" charset="0"/>
            </a:endParaRPr>
          </a:p>
        </p:txBody>
      </p:sp>
      <p:sp>
        <p:nvSpPr>
          <p:cNvPr id="27" name="CaixaDeTexto 6">
            <a:extLst>
              <a:ext uri="{FF2B5EF4-FFF2-40B4-BE49-F238E27FC236}">
                <a16:creationId xmlns:a16="http://schemas.microsoft.com/office/drawing/2014/main" id="{56915444-BE71-F683-25E0-3957B653C1FF}"/>
              </a:ext>
            </a:extLst>
          </p:cNvPr>
          <p:cNvSpPr txBox="1">
            <a:spLocks noChangeArrowheads="1"/>
          </p:cNvSpPr>
          <p:nvPr/>
        </p:nvSpPr>
        <p:spPr bwMode="auto">
          <a:xfrm>
            <a:off x="2035389" y="12887351"/>
            <a:ext cx="13293442" cy="923330"/>
          </a:xfrm>
          <a:prstGeom prst="rect">
            <a:avLst/>
          </a:prstGeom>
          <a:noFill/>
          <a:ln>
            <a:noFill/>
          </a:ln>
        </p:spPr>
        <p:txBody>
          <a:bodyPr>
            <a:spAutoFit/>
          </a:bodyPr>
          <a:lstStyle/>
          <a:p>
            <a:pPr eaLnBrk="1" hangingPunct="1"/>
            <a:r>
              <a:rPr lang="pt-BR" altLang="pt-BR" sz="5400" b="1" dirty="0">
                <a:solidFill>
                  <a:schemeClr val="tx1"/>
                </a:solidFill>
                <a:latin typeface="Arial" panose="020B0604020202020204" pitchFamily="34" charset="0"/>
                <a:cs typeface="Arial" panose="020B0604020202020204" pitchFamily="34" charset="0"/>
              </a:rPr>
              <a:t>INTRODUCTION</a:t>
            </a:r>
          </a:p>
        </p:txBody>
      </p:sp>
      <p:sp>
        <p:nvSpPr>
          <p:cNvPr id="28" name="CaixaDeTexto 8">
            <a:extLst>
              <a:ext uri="{FF2B5EF4-FFF2-40B4-BE49-F238E27FC236}">
                <a16:creationId xmlns:a16="http://schemas.microsoft.com/office/drawing/2014/main" id="{9CA18E88-083F-3BC6-BE01-A40A9AFF0CB5}"/>
              </a:ext>
            </a:extLst>
          </p:cNvPr>
          <p:cNvSpPr txBox="1">
            <a:spLocks noChangeArrowheads="1"/>
          </p:cNvSpPr>
          <p:nvPr/>
        </p:nvSpPr>
        <p:spPr bwMode="auto">
          <a:xfrm>
            <a:off x="17618477" y="12890503"/>
            <a:ext cx="14128169" cy="1754326"/>
          </a:xfrm>
          <a:prstGeom prst="rect">
            <a:avLst/>
          </a:prstGeom>
          <a:noFill/>
          <a:ln>
            <a:noFill/>
          </a:ln>
        </p:spPr>
        <p:txBody>
          <a:bodyPr wrap="square">
            <a:spAutoFit/>
          </a:bodyPr>
          <a:lstStyle/>
          <a:p>
            <a:r>
              <a:rPr lang="en-US" altLang="pt-BR" sz="5400" b="1" dirty="0">
                <a:solidFill>
                  <a:srgbClr val="000000"/>
                </a:solidFill>
                <a:latin typeface="Arial" panose="020B0604020202020204" pitchFamily="34" charset="0"/>
                <a:cs typeface="Arial" panose="020B0604020202020204" pitchFamily="34" charset="0"/>
              </a:rPr>
              <a:t>EXPECTED RESULTS OR RESULTS AND DISCUSSION</a:t>
            </a:r>
            <a:endParaRPr lang="pt-BR" altLang="pt-BR" sz="5400" b="1" dirty="0">
              <a:solidFill>
                <a:srgbClr val="000000"/>
              </a:solidFill>
              <a:latin typeface="Arial" panose="020B0604020202020204" pitchFamily="34" charset="0"/>
              <a:cs typeface="Arial" panose="020B0604020202020204" pitchFamily="34" charset="0"/>
            </a:endParaRPr>
          </a:p>
        </p:txBody>
      </p:sp>
      <p:sp>
        <p:nvSpPr>
          <p:cNvPr id="29" name="CaixaDeTexto 10">
            <a:extLst>
              <a:ext uri="{FF2B5EF4-FFF2-40B4-BE49-F238E27FC236}">
                <a16:creationId xmlns:a16="http://schemas.microsoft.com/office/drawing/2014/main" id="{4853D5EC-75A0-DB99-11AC-42D04C85EF71}"/>
              </a:ext>
            </a:extLst>
          </p:cNvPr>
          <p:cNvSpPr txBox="1">
            <a:spLocks noChangeArrowheads="1"/>
          </p:cNvSpPr>
          <p:nvPr/>
        </p:nvSpPr>
        <p:spPr bwMode="auto">
          <a:xfrm>
            <a:off x="17618477" y="27315228"/>
            <a:ext cx="13497628" cy="923330"/>
          </a:xfrm>
          <a:prstGeom prst="rect">
            <a:avLst/>
          </a:prstGeom>
          <a:noFill/>
          <a:ln>
            <a:noFill/>
          </a:ln>
        </p:spPr>
        <p:txBody>
          <a:bodyPr>
            <a:spAutoFit/>
          </a:bodyPr>
          <a:lstStyle/>
          <a:p>
            <a:r>
              <a:rPr lang="pt-BR" altLang="pt-BR" sz="5400" b="1" dirty="0">
                <a:solidFill>
                  <a:srgbClr val="000000"/>
                </a:solidFill>
                <a:latin typeface="Arial" panose="020B0604020202020204" pitchFamily="34" charset="0"/>
                <a:cs typeface="Arial" panose="020B0604020202020204" pitchFamily="34" charset="0"/>
              </a:rPr>
              <a:t>FINAL CONSIDERATIONS</a:t>
            </a:r>
            <a:endParaRPr lang="pt-BR" altLang="pt-BR" sz="5400" dirty="0">
              <a:latin typeface="Arial" panose="020B0604020202020204" pitchFamily="34" charset="0"/>
              <a:cs typeface="Arial" panose="020B0604020202020204" pitchFamily="34" charset="0"/>
            </a:endParaRPr>
          </a:p>
        </p:txBody>
      </p:sp>
      <p:sp>
        <p:nvSpPr>
          <p:cNvPr id="30" name="CaixaDeTexto 11">
            <a:extLst>
              <a:ext uri="{FF2B5EF4-FFF2-40B4-BE49-F238E27FC236}">
                <a16:creationId xmlns:a16="http://schemas.microsoft.com/office/drawing/2014/main" id="{5E4C0BE7-C984-719E-826B-55E63C0E5323}"/>
              </a:ext>
            </a:extLst>
          </p:cNvPr>
          <p:cNvSpPr txBox="1">
            <a:spLocks noChangeArrowheads="1"/>
          </p:cNvSpPr>
          <p:nvPr/>
        </p:nvSpPr>
        <p:spPr bwMode="auto">
          <a:xfrm>
            <a:off x="17618477" y="31144181"/>
            <a:ext cx="13497628" cy="923330"/>
          </a:xfrm>
          <a:prstGeom prst="rect">
            <a:avLst/>
          </a:prstGeom>
          <a:noFill/>
          <a:ln>
            <a:noFill/>
          </a:ln>
        </p:spPr>
        <p:txBody>
          <a:bodyPr>
            <a:spAutoFit/>
          </a:bodyPr>
          <a:lstStyle/>
          <a:p>
            <a:r>
              <a:rPr lang="pt-BR" altLang="pt-BR" sz="5400" b="1" dirty="0">
                <a:solidFill>
                  <a:srgbClr val="000000"/>
                </a:solidFill>
                <a:latin typeface="Arial" panose="020B0604020202020204" pitchFamily="34" charset="0"/>
                <a:cs typeface="Arial" panose="020B0604020202020204" pitchFamily="34" charset="0"/>
              </a:rPr>
              <a:t>ACKNOWLEDGMENTS</a:t>
            </a:r>
            <a:endParaRPr lang="pt-BR" altLang="pt-BR" sz="5400" dirty="0">
              <a:latin typeface="Arial" panose="020B0604020202020204" pitchFamily="34" charset="0"/>
              <a:cs typeface="Arial" panose="020B0604020202020204" pitchFamily="34" charset="0"/>
            </a:endParaRPr>
          </a:p>
        </p:txBody>
      </p:sp>
      <p:sp>
        <p:nvSpPr>
          <p:cNvPr id="31" name="CaixaDeTexto 10">
            <a:extLst>
              <a:ext uri="{FF2B5EF4-FFF2-40B4-BE49-F238E27FC236}">
                <a16:creationId xmlns:a16="http://schemas.microsoft.com/office/drawing/2014/main" id="{ACEE777C-0960-29E1-EBEF-0999B41C9740}"/>
              </a:ext>
            </a:extLst>
          </p:cNvPr>
          <p:cNvSpPr txBox="1">
            <a:spLocks noChangeArrowheads="1"/>
          </p:cNvSpPr>
          <p:nvPr/>
        </p:nvSpPr>
        <p:spPr bwMode="auto">
          <a:xfrm>
            <a:off x="17618477" y="33541807"/>
            <a:ext cx="13497628" cy="923330"/>
          </a:xfrm>
          <a:prstGeom prst="rect">
            <a:avLst/>
          </a:prstGeom>
          <a:noFill/>
          <a:ln>
            <a:noFill/>
          </a:ln>
        </p:spPr>
        <p:txBody>
          <a:bodyPr>
            <a:spAutoFit/>
          </a:bodyPr>
          <a:lstStyle/>
          <a:p>
            <a:r>
              <a:rPr lang="pt-BR" altLang="pt-BR" sz="5400" b="1" dirty="0">
                <a:solidFill>
                  <a:srgbClr val="000000"/>
                </a:solidFill>
                <a:latin typeface="Arial" panose="020B0604020202020204" pitchFamily="34" charset="0"/>
                <a:cs typeface="Arial" panose="020B0604020202020204" pitchFamily="34" charset="0"/>
              </a:rPr>
              <a:t>REFERENCES</a:t>
            </a:r>
            <a:endParaRPr lang="pt-BR" altLang="pt-BR" sz="5400" dirty="0">
              <a:latin typeface="Arial" panose="020B0604020202020204" pitchFamily="34" charset="0"/>
              <a:cs typeface="Arial" panose="020B0604020202020204" pitchFamily="34" charset="0"/>
            </a:endParaRPr>
          </a:p>
        </p:txBody>
      </p:sp>
      <p:sp>
        <p:nvSpPr>
          <p:cNvPr id="32" name="Text Box 16">
            <a:extLst>
              <a:ext uri="{FF2B5EF4-FFF2-40B4-BE49-F238E27FC236}">
                <a16:creationId xmlns:a16="http://schemas.microsoft.com/office/drawing/2014/main" id="{F3EE5BBB-6667-C143-4216-C9937DC73434}"/>
              </a:ext>
            </a:extLst>
          </p:cNvPr>
          <p:cNvSpPr txBox="1">
            <a:spLocks noChangeArrowheads="1"/>
          </p:cNvSpPr>
          <p:nvPr/>
        </p:nvSpPr>
        <p:spPr bwMode="auto">
          <a:xfrm>
            <a:off x="17640846" y="28188195"/>
            <a:ext cx="14105800" cy="20408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9pPr>
          </a:lstStyle>
          <a:p>
            <a:pPr algn="just">
              <a:buSzPct val="100000"/>
            </a:pPr>
            <a:r>
              <a:rPr lang="en-US" altLang="pt-BR" sz="4224" dirty="0">
                <a:solidFill>
                  <a:srgbClr val="000000"/>
                </a:solidFill>
              </a:rPr>
              <a:t>This subtitle should only be used if it is a work with results. Please note that the subtitles are different for each category of paper submission.</a:t>
            </a:r>
            <a:endParaRPr lang="pt-BR" altLang="pt-BR" sz="4224" dirty="0">
              <a:solidFill>
                <a:srgbClr val="000000"/>
              </a:solidFill>
            </a:endParaRPr>
          </a:p>
        </p:txBody>
      </p:sp>
      <p:sp>
        <p:nvSpPr>
          <p:cNvPr id="33" name="Text Box 16">
            <a:extLst>
              <a:ext uri="{FF2B5EF4-FFF2-40B4-BE49-F238E27FC236}">
                <a16:creationId xmlns:a16="http://schemas.microsoft.com/office/drawing/2014/main" id="{282F438B-D995-D087-89A1-7D0E88645BA5}"/>
              </a:ext>
            </a:extLst>
          </p:cNvPr>
          <p:cNvSpPr txBox="1">
            <a:spLocks noChangeArrowheads="1"/>
          </p:cNvSpPr>
          <p:nvPr/>
        </p:nvSpPr>
        <p:spPr bwMode="auto">
          <a:xfrm>
            <a:off x="17606193" y="32113487"/>
            <a:ext cx="13285822" cy="74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chemeClr val="bg1"/>
                </a:solidFill>
                <a:latin typeface="Arial" panose="020B0604020202020204" pitchFamily="34" charset="0"/>
                <a:ea typeface="Microsoft YaHei" panose="020B0503020204020204" pitchFamily="34" charset="-122"/>
              </a:defRPr>
            </a:lvl9pPr>
          </a:lstStyle>
          <a:p>
            <a:pPr>
              <a:buSzPct val="100000"/>
            </a:pPr>
            <a:r>
              <a:rPr lang="pt-BR" altLang="pt-BR" sz="4224" dirty="0" err="1">
                <a:solidFill>
                  <a:srgbClr val="000000"/>
                </a:solidFill>
              </a:rPr>
              <a:t>This</a:t>
            </a:r>
            <a:r>
              <a:rPr lang="pt-BR" altLang="pt-BR" sz="4224" dirty="0">
                <a:solidFill>
                  <a:srgbClr val="000000"/>
                </a:solidFill>
              </a:rPr>
              <a:t> </a:t>
            </a:r>
            <a:r>
              <a:rPr lang="pt-BR" altLang="pt-BR" sz="4224" dirty="0" err="1">
                <a:solidFill>
                  <a:srgbClr val="000000"/>
                </a:solidFill>
              </a:rPr>
              <a:t>subtitle</a:t>
            </a:r>
            <a:r>
              <a:rPr lang="pt-BR" altLang="pt-BR" sz="4224" dirty="0">
                <a:solidFill>
                  <a:srgbClr val="000000"/>
                </a:solidFill>
              </a:rPr>
              <a:t> </a:t>
            </a:r>
            <a:r>
              <a:rPr lang="pt-BR" altLang="pt-BR" sz="4224" dirty="0" err="1">
                <a:solidFill>
                  <a:srgbClr val="000000"/>
                </a:solidFill>
              </a:rPr>
              <a:t>is</a:t>
            </a:r>
            <a:r>
              <a:rPr lang="pt-BR" altLang="pt-BR" sz="4224" dirty="0">
                <a:solidFill>
                  <a:srgbClr val="000000"/>
                </a:solidFill>
              </a:rPr>
              <a:t> </a:t>
            </a:r>
            <a:r>
              <a:rPr lang="pt-BR" altLang="pt-BR" sz="4224" dirty="0" err="1">
                <a:solidFill>
                  <a:srgbClr val="000000"/>
                </a:solidFill>
              </a:rPr>
              <a:t>optional</a:t>
            </a:r>
            <a:r>
              <a:rPr lang="pt-BR" altLang="pt-BR" sz="4224" dirty="0">
                <a:solidFill>
                  <a:srgbClr val="000000"/>
                </a:solidFill>
              </a:rPr>
              <a:t>.</a:t>
            </a:r>
          </a:p>
        </p:txBody>
      </p:sp>
      <p:sp>
        <p:nvSpPr>
          <p:cNvPr id="34" name="Text Box 3">
            <a:extLst>
              <a:ext uri="{FF2B5EF4-FFF2-40B4-BE49-F238E27FC236}">
                <a16:creationId xmlns:a16="http://schemas.microsoft.com/office/drawing/2014/main" id="{B9259E35-7594-1E8A-533D-182F5C6A4DDF}"/>
              </a:ext>
            </a:extLst>
          </p:cNvPr>
          <p:cNvSpPr txBox="1">
            <a:spLocks noChangeArrowheads="1"/>
          </p:cNvSpPr>
          <p:nvPr/>
        </p:nvSpPr>
        <p:spPr bwMode="auto">
          <a:xfrm>
            <a:off x="1996105" y="8758648"/>
            <a:ext cx="31030221" cy="7678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6387" tIns="44921" rIns="86387" bIns="44921">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eaLnBrk="1" hangingPunct="1">
              <a:spcBef>
                <a:spcPts val="1680"/>
              </a:spcBef>
              <a:buSzPct val="100000"/>
            </a:pPr>
            <a:r>
              <a:rPr lang="pt-BR" altLang="pt-BR" sz="4400" b="1" baseline="30000" dirty="0">
                <a:solidFill>
                  <a:srgbClr val="000000"/>
                </a:solidFill>
                <a:latin typeface="Arial" panose="020B0604020202020204" pitchFamily="34" charset="0"/>
                <a:cs typeface="Arial" panose="020B0604020202020204" pitchFamily="34" charset="0"/>
              </a:rPr>
              <a:t> </a:t>
            </a:r>
            <a:r>
              <a:rPr lang="pt-BR" altLang="pt-BR" sz="4400" b="1" dirty="0">
                <a:solidFill>
                  <a:srgbClr val="000000"/>
                </a:solidFill>
                <a:latin typeface="Arial" panose="020B0604020202020204" pitchFamily="34" charset="0"/>
                <a:cs typeface="Arial" panose="020B0604020202020204" pitchFamily="34" charset="0"/>
              </a:rPr>
              <a:t>  Author</a:t>
            </a:r>
            <a:r>
              <a:rPr lang="pt-BR" altLang="pt-BR" sz="4400" b="1" baseline="30000" dirty="0">
                <a:solidFill>
                  <a:srgbClr val="000000"/>
                </a:solidFill>
                <a:latin typeface="Arial" panose="020B0604020202020204" pitchFamily="34" charset="0"/>
                <a:cs typeface="Arial" panose="020B0604020202020204" pitchFamily="34" charset="0"/>
              </a:rPr>
              <a:t>1</a:t>
            </a:r>
            <a:r>
              <a:rPr lang="pt-BR" altLang="pt-BR" sz="4400" b="1" dirty="0">
                <a:solidFill>
                  <a:srgbClr val="000000"/>
                </a:solidFill>
                <a:latin typeface="Arial" panose="020B0604020202020204" pitchFamily="34" charset="0"/>
                <a:cs typeface="Arial" panose="020B0604020202020204" pitchFamily="34" charset="0"/>
              </a:rPr>
              <a:t>; Author</a:t>
            </a:r>
            <a:r>
              <a:rPr lang="pt-BR" altLang="pt-BR" sz="4400" b="1" baseline="30000" dirty="0">
                <a:solidFill>
                  <a:srgbClr val="000000"/>
                </a:solidFill>
                <a:latin typeface="Arial" panose="020B0604020202020204" pitchFamily="34" charset="0"/>
                <a:cs typeface="Arial" panose="020B0604020202020204" pitchFamily="34" charset="0"/>
              </a:rPr>
              <a:t>2</a:t>
            </a:r>
            <a:r>
              <a:rPr lang="pt-BR" altLang="pt-BR" sz="4400" b="1" dirty="0">
                <a:solidFill>
                  <a:srgbClr val="000000"/>
                </a:solidFill>
                <a:latin typeface="Arial" panose="020B0604020202020204" pitchFamily="34" charset="0"/>
                <a:cs typeface="Arial" panose="020B0604020202020204" pitchFamily="34" charset="0"/>
              </a:rPr>
              <a:t>;</a:t>
            </a:r>
            <a:r>
              <a:rPr lang="pt-BR" altLang="pt-BR" sz="4400" b="1" baseline="30000" dirty="0">
                <a:solidFill>
                  <a:srgbClr val="000000"/>
                </a:solidFill>
                <a:latin typeface="Arial" panose="020B0604020202020204" pitchFamily="34" charset="0"/>
                <a:cs typeface="Arial" panose="020B0604020202020204" pitchFamily="34" charset="0"/>
              </a:rPr>
              <a:t> </a:t>
            </a:r>
            <a:r>
              <a:rPr lang="pt-BR" altLang="pt-BR" sz="4400" b="1" dirty="0">
                <a:solidFill>
                  <a:srgbClr val="000000"/>
                </a:solidFill>
                <a:latin typeface="Arial" panose="020B0604020202020204" pitchFamily="34" charset="0"/>
                <a:cs typeface="Arial" panose="020B0604020202020204" pitchFamily="34" charset="0"/>
              </a:rPr>
              <a:t>Author³....</a:t>
            </a:r>
            <a:endParaRPr lang="pt-BR" altLang="pt-BR" sz="4400" b="1" baseline="30000" dirty="0">
              <a:solidFill>
                <a:srgbClr val="000000"/>
              </a:solidFill>
              <a:latin typeface="Arial" panose="020B0604020202020204" pitchFamily="34" charset="0"/>
              <a:cs typeface="Arial" panose="020B0604020202020204" pitchFamily="34" charset="0"/>
            </a:endParaRPr>
          </a:p>
        </p:txBody>
      </p:sp>
      <p:sp>
        <p:nvSpPr>
          <p:cNvPr id="36" name="CaixaDeTexto 35">
            <a:extLst>
              <a:ext uri="{FF2B5EF4-FFF2-40B4-BE49-F238E27FC236}">
                <a16:creationId xmlns:a16="http://schemas.microsoft.com/office/drawing/2014/main" id="{6721BC87-9101-29B8-B615-24D41040E15F}"/>
              </a:ext>
            </a:extLst>
          </p:cNvPr>
          <p:cNvSpPr txBox="1">
            <a:spLocks noGrp="1" noRot="1" noMove="1" noResize="1" noEditPoints="1" noAdjustHandles="1" noChangeArrowheads="1" noChangeShapeType="1"/>
          </p:cNvSpPr>
          <p:nvPr/>
        </p:nvSpPr>
        <p:spPr>
          <a:xfrm>
            <a:off x="8692270" y="227427"/>
            <a:ext cx="24334056" cy="3477875"/>
          </a:xfrm>
          <a:prstGeom prst="rect">
            <a:avLst/>
          </a:prstGeom>
          <a:noFill/>
        </p:spPr>
        <p:txBody>
          <a:bodyPr wrap="square">
            <a:spAutoFit/>
          </a:bodyPr>
          <a:lstStyle/>
          <a:p>
            <a:pPr algn="ctr"/>
            <a:r>
              <a:rPr lang="en-US" sz="11000" dirty="0">
                <a:latin typeface="Impact" panose="020B0806030902050204" pitchFamily="34" charset="0"/>
              </a:rPr>
              <a:t>Irreversible Times? </a:t>
            </a:r>
          </a:p>
          <a:p>
            <a:pPr algn="ctr"/>
            <a:r>
              <a:rPr lang="en-US" sz="11000">
                <a:latin typeface="Impact" panose="020B0806030902050204" pitchFamily="34" charset="0"/>
              </a:rPr>
              <a:t>Interdisciplinary Dialogues!</a:t>
            </a:r>
            <a:endParaRPr lang="en-US" sz="11000" dirty="0">
              <a:latin typeface="Impact" panose="020B0806030902050204" pitchFamily="34" charset="0"/>
            </a:endParaRPr>
          </a:p>
        </p:txBody>
      </p:sp>
      <p:sp>
        <p:nvSpPr>
          <p:cNvPr id="37" name="Text Box 2">
            <a:extLst>
              <a:ext uri="{FF2B5EF4-FFF2-40B4-BE49-F238E27FC236}">
                <a16:creationId xmlns:a16="http://schemas.microsoft.com/office/drawing/2014/main" id="{D32C55B5-8ADC-DF02-D463-E0C659D074EE}"/>
              </a:ext>
            </a:extLst>
          </p:cNvPr>
          <p:cNvSpPr txBox="1">
            <a:spLocks noGrp="1" noRot="1" noMove="1" noResize="1" noEditPoints="1" noAdjustHandles="1" noChangeArrowheads="1" noChangeShapeType="1"/>
          </p:cNvSpPr>
          <p:nvPr/>
        </p:nvSpPr>
        <p:spPr bwMode="auto">
          <a:xfrm>
            <a:off x="11205664" y="3657032"/>
            <a:ext cx="18705714" cy="19502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6387" tIns="44921" rIns="86387" bIns="44921">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chemeClr val="bg1"/>
                </a:solidFill>
                <a:latin typeface="Arial" panose="020B0604020202020204" pitchFamily="34" charset="0"/>
                <a:ea typeface="Microsoft YaHei" panose="020B0503020204020204" pitchFamily="34" charset="-122"/>
              </a:defRPr>
            </a:lvl9pPr>
          </a:lstStyle>
          <a:p>
            <a:pPr algn="ctr" eaLnBrk="1" hangingPunct="1">
              <a:spcBef>
                <a:spcPts val="2520"/>
              </a:spcBef>
              <a:buSzPct val="100000"/>
            </a:pPr>
            <a:r>
              <a:rPr lang="en-US" altLang="pt-BR" sz="5000" b="1" dirty="0">
                <a:solidFill>
                  <a:srgbClr val="000000"/>
                </a:solidFill>
              </a:rPr>
              <a:t>November 12 to 14, 2025</a:t>
            </a:r>
          </a:p>
          <a:p>
            <a:pPr algn="ctr" eaLnBrk="1" hangingPunct="1">
              <a:spcBef>
                <a:spcPts val="2520"/>
              </a:spcBef>
              <a:buSzPct val="100000"/>
            </a:pPr>
            <a:r>
              <a:rPr lang="en-US" altLang="pt-BR" sz="5000" b="1" dirty="0">
                <a:solidFill>
                  <a:srgbClr val="000000"/>
                </a:solidFill>
              </a:rPr>
              <a:t>Erechim – RS, Brazil. </a:t>
            </a:r>
          </a:p>
        </p:txBody>
      </p:sp>
      <p:pic>
        <p:nvPicPr>
          <p:cNvPr id="5" name="Imagem 4" descr="Logotipo&#10;&#10;O conteúdo gerado por IA pode estar incorreto.">
            <a:extLst>
              <a:ext uri="{FF2B5EF4-FFF2-40B4-BE49-F238E27FC236}">
                <a16:creationId xmlns:a16="http://schemas.microsoft.com/office/drawing/2014/main" id="{2E1C7B3F-92E6-FB74-F3C1-6617ECE6AD18}"/>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l="22525" t="6422" r="28030" b="31749"/>
          <a:stretch/>
        </p:blipFill>
        <p:spPr>
          <a:xfrm>
            <a:off x="541020" y="-14303"/>
            <a:ext cx="9355630" cy="8772950"/>
          </a:xfrm>
          <a:prstGeom prst="rect">
            <a:avLst/>
          </a:prstGeom>
        </p:spPr>
      </p:pic>
    </p:spTree>
    <p:extLst>
      <p:ext uri="{BB962C8B-B14F-4D97-AF65-F5344CB8AC3E}">
        <p14:creationId xmlns:p14="http://schemas.microsoft.com/office/powerpoint/2010/main" val="1468433138"/>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o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672</Words>
  <Application>Microsoft Office PowerPoint</Application>
  <PresentationFormat>Personalizar</PresentationFormat>
  <Paragraphs>35</Paragraphs>
  <Slides>1</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vt:i4>
      </vt:variant>
    </vt:vector>
  </HeadingPairs>
  <TitlesOfParts>
    <vt:vector size="7" baseType="lpstr">
      <vt:lpstr>Aptos</vt:lpstr>
      <vt:lpstr>Aptos Display</vt:lpstr>
      <vt:lpstr>Arial</vt:lpstr>
      <vt:lpstr>Impact</vt:lpstr>
      <vt:lpstr>Times New Roman</vt:lpstr>
      <vt:lpstr>Tema do Office</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Nycollas Vianna</dc:creator>
  <cp:lastModifiedBy>Nycollas Vianna</cp:lastModifiedBy>
  <cp:revision>9</cp:revision>
  <dcterms:created xsi:type="dcterms:W3CDTF">2025-07-24T11:34:18Z</dcterms:created>
  <dcterms:modified xsi:type="dcterms:W3CDTF">2025-08-06T11:09:09Z</dcterms:modified>
</cp:coreProperties>
</file>